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naheim" panose="020B0604020202020204" charset="0"/>
      <p:regular r:id="rId15"/>
    </p:embeddedFont>
    <p:embeddedFont>
      <p:font typeface="Inter Medium" panose="020B0604020202020204" charset="0"/>
      <p:regular r:id="rId16"/>
      <p:bold r:id="rId17"/>
    </p:embeddedFont>
    <p:embeddedFont>
      <p:font typeface="JetBrains Mono" panose="020B0604020202020204" charset="0"/>
      <p:regular r:id="rId18"/>
      <p:bold r:id="rId19"/>
      <p:italic r:id="rId20"/>
      <p:boldItalic r:id="rId21"/>
    </p:embeddedFont>
    <p:embeddedFont>
      <p:font typeface="Nunito Light" pitchFamily="2" charset="0"/>
      <p:regular r:id="rId22"/>
    </p:embeddedFont>
    <p:embeddedFont>
      <p:font typeface="PT Sans" panose="020B05030202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rshottam Thakur" userId="92d1923748427806" providerId="LiveId" clId="{C6E0707B-CA6A-4545-B4DE-1FEBEA80A123}"/>
    <pc:docChg chg="modSld">
      <pc:chgData name="Purshottam Thakur" userId="92d1923748427806" providerId="LiveId" clId="{C6E0707B-CA6A-4545-B4DE-1FEBEA80A123}" dt="2023-08-14T07:51:14.502" v="40" actId="20577"/>
      <pc:docMkLst>
        <pc:docMk/>
      </pc:docMkLst>
      <pc:sldChg chg="modSp mod">
        <pc:chgData name="Purshottam Thakur" userId="92d1923748427806" providerId="LiveId" clId="{C6E0707B-CA6A-4545-B4DE-1FEBEA80A123}" dt="2023-08-14T07:51:14.502" v="40" actId="20577"/>
        <pc:sldMkLst>
          <pc:docMk/>
          <pc:sldMk cId="0" sldId="266"/>
        </pc:sldMkLst>
        <pc:spChg chg="mod">
          <ac:chgData name="Purshottam Thakur" userId="92d1923748427806" providerId="LiveId" clId="{C6E0707B-CA6A-4545-B4DE-1FEBEA80A123}" dt="2023-08-14T07:51:09.605" v="38" actId="20577"/>
          <ac:spMkLst>
            <pc:docMk/>
            <pc:sldMk cId="0" sldId="266"/>
            <ac:spMk id="299" creationId="{00000000-0000-0000-0000-000000000000}"/>
          </ac:spMkLst>
        </pc:spChg>
        <pc:spChg chg="mod">
          <ac:chgData name="Purshottam Thakur" userId="92d1923748427806" providerId="LiveId" clId="{C6E0707B-CA6A-4545-B4DE-1FEBEA80A123}" dt="2023-08-14T07:51:14.502" v="40" actId="20577"/>
          <ac:spMkLst>
            <pc:docMk/>
            <pc:sldMk cId="0" sldId="266"/>
            <ac:spMk id="300" creationId="{00000000-0000-0000-0000-000000000000}"/>
          </ac:spMkLst>
        </pc:spChg>
        <pc:spChg chg="mod">
          <ac:chgData name="Purshottam Thakur" userId="92d1923748427806" providerId="LiveId" clId="{C6E0707B-CA6A-4545-B4DE-1FEBEA80A123}" dt="2023-08-14T07:50:50.434" v="21" actId="20577"/>
          <ac:spMkLst>
            <pc:docMk/>
            <pc:sldMk cId="0" sldId="266"/>
            <ac:spMk id="30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171066b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171066b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16241d4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16241d4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ef641692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ef641692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5ef8caa03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5ef8caa03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ef8caa03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5ef8caa03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392300"/>
            <a:ext cx="5494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165125"/>
            <a:ext cx="5494500" cy="351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72484" y="-9375"/>
            <a:ext cx="2620800" cy="35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1016942" y="92425"/>
            <a:ext cx="1531341" cy="147700"/>
            <a:chOff x="715650" y="4605350"/>
            <a:chExt cx="2809800" cy="147700"/>
          </a:xfrm>
        </p:grpSpPr>
        <p:sp>
          <p:nvSpPr>
            <p:cNvPr id="13" name="Google Shape;13;p2"/>
            <p:cNvSpPr/>
            <p:nvPr/>
          </p:nvSpPr>
          <p:spPr>
            <a:xfrm>
              <a:off x="715650" y="4605350"/>
              <a:ext cx="2809800" cy="4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15650" y="4705350"/>
              <a:ext cx="2809800" cy="4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81575"/>
            <a:ext cx="6576000" cy="11517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284000" y="2933275"/>
            <a:ext cx="6576000" cy="428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6613" y="1480883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716613" y="3066691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294000" y="1480875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294000" y="3066697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5871388" y="1480883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5871388" y="3066691"/>
            <a:ext cx="734700" cy="4476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716611" y="2041075"/>
            <a:ext cx="2315400" cy="394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293999" y="2041075"/>
            <a:ext cx="2315400" cy="394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5871375" y="2041075"/>
            <a:ext cx="2315400" cy="394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716624" y="3612650"/>
            <a:ext cx="23154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4"/>
          </p:nvPr>
        </p:nvSpPr>
        <p:spPr>
          <a:xfrm>
            <a:off x="3294010" y="3612650"/>
            <a:ext cx="23154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5871375" y="3612650"/>
            <a:ext cx="23154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JetBrains Mono"/>
              <a:buNone/>
              <a:defRPr sz="2400" b="1"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/>
          <p:nvPr/>
        </p:nvSpPr>
        <p:spPr>
          <a:xfrm rot="-5400000" flipH="1">
            <a:off x="8225925" y="4362447"/>
            <a:ext cx="1210800" cy="3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13"/>
          <p:cNvGrpSpPr/>
          <p:nvPr/>
        </p:nvGrpSpPr>
        <p:grpSpPr>
          <a:xfrm rot="-5400000" flipH="1">
            <a:off x="8478555" y="4213434"/>
            <a:ext cx="705541" cy="147700"/>
            <a:chOff x="715650" y="4605350"/>
            <a:chExt cx="2809800" cy="147700"/>
          </a:xfrm>
        </p:grpSpPr>
        <p:sp>
          <p:nvSpPr>
            <p:cNvPr id="82" name="Google Shape;82;p13"/>
            <p:cNvSpPr/>
            <p:nvPr/>
          </p:nvSpPr>
          <p:spPr>
            <a:xfrm>
              <a:off x="715650" y="4605350"/>
              <a:ext cx="2809800" cy="4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715650" y="4705350"/>
              <a:ext cx="2809800" cy="4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1"/>
          </p:nvPr>
        </p:nvSpPr>
        <p:spPr>
          <a:xfrm>
            <a:off x="729275" y="2240550"/>
            <a:ext cx="2359200" cy="15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2"/>
          </p:nvPr>
        </p:nvSpPr>
        <p:spPr>
          <a:xfrm>
            <a:off x="3392400" y="2240550"/>
            <a:ext cx="2359200" cy="15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3"/>
          </p:nvPr>
        </p:nvSpPr>
        <p:spPr>
          <a:xfrm>
            <a:off x="6055525" y="2240550"/>
            <a:ext cx="2359200" cy="15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4"/>
          </p:nvPr>
        </p:nvSpPr>
        <p:spPr>
          <a:xfrm>
            <a:off x="729275" y="1728725"/>
            <a:ext cx="23592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5"/>
          </p:nvPr>
        </p:nvSpPr>
        <p:spPr>
          <a:xfrm>
            <a:off x="3392400" y="1728725"/>
            <a:ext cx="23592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6"/>
          </p:nvPr>
        </p:nvSpPr>
        <p:spPr>
          <a:xfrm>
            <a:off x="6055525" y="1728725"/>
            <a:ext cx="23592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1047751" y="1889477"/>
            <a:ext cx="33135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2"/>
          </p:nvPr>
        </p:nvSpPr>
        <p:spPr>
          <a:xfrm>
            <a:off x="4864575" y="1879550"/>
            <a:ext cx="32847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3"/>
          </p:nvPr>
        </p:nvSpPr>
        <p:spPr>
          <a:xfrm>
            <a:off x="1047750" y="3565300"/>
            <a:ext cx="33135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4"/>
          </p:nvPr>
        </p:nvSpPr>
        <p:spPr>
          <a:xfrm>
            <a:off x="4864577" y="3565300"/>
            <a:ext cx="32847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5"/>
          </p:nvPr>
        </p:nvSpPr>
        <p:spPr>
          <a:xfrm>
            <a:off x="1047751" y="1375800"/>
            <a:ext cx="33135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6"/>
          </p:nvPr>
        </p:nvSpPr>
        <p:spPr>
          <a:xfrm>
            <a:off x="1047751" y="3037775"/>
            <a:ext cx="33135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7"/>
          </p:nvPr>
        </p:nvSpPr>
        <p:spPr>
          <a:xfrm>
            <a:off x="4864550" y="1375800"/>
            <a:ext cx="3284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8"/>
          </p:nvPr>
        </p:nvSpPr>
        <p:spPr>
          <a:xfrm>
            <a:off x="4864550" y="3037775"/>
            <a:ext cx="3284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15"/>
          <p:cNvSpPr/>
          <p:nvPr/>
        </p:nvSpPr>
        <p:spPr>
          <a:xfrm rot="10800000" flipH="1">
            <a:off x="4208400" y="4893895"/>
            <a:ext cx="4935600" cy="2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723900" y="1775354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2"/>
          </p:nvPr>
        </p:nvSpPr>
        <p:spPr>
          <a:xfrm>
            <a:off x="3430650" y="1775354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3"/>
          </p:nvPr>
        </p:nvSpPr>
        <p:spPr>
          <a:xfrm>
            <a:off x="723900" y="3498800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4"/>
          </p:nvPr>
        </p:nvSpPr>
        <p:spPr>
          <a:xfrm>
            <a:off x="3428800" y="3498800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5"/>
          </p:nvPr>
        </p:nvSpPr>
        <p:spPr>
          <a:xfrm>
            <a:off x="6133700" y="1775354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6"/>
          </p:nvPr>
        </p:nvSpPr>
        <p:spPr>
          <a:xfrm>
            <a:off x="6133700" y="3498800"/>
            <a:ext cx="22827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7"/>
          </p:nvPr>
        </p:nvSpPr>
        <p:spPr>
          <a:xfrm>
            <a:off x="723900" y="1271825"/>
            <a:ext cx="2282700" cy="441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8"/>
          </p:nvPr>
        </p:nvSpPr>
        <p:spPr>
          <a:xfrm>
            <a:off x="3437372" y="1256475"/>
            <a:ext cx="2273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9"/>
          </p:nvPr>
        </p:nvSpPr>
        <p:spPr>
          <a:xfrm>
            <a:off x="6129200" y="1256475"/>
            <a:ext cx="2282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3"/>
          </p:nvPr>
        </p:nvSpPr>
        <p:spPr>
          <a:xfrm>
            <a:off x="723900" y="2984150"/>
            <a:ext cx="2282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4"/>
          </p:nvPr>
        </p:nvSpPr>
        <p:spPr>
          <a:xfrm>
            <a:off x="3437408" y="2984150"/>
            <a:ext cx="2273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15"/>
          </p:nvPr>
        </p:nvSpPr>
        <p:spPr>
          <a:xfrm>
            <a:off x="6129175" y="2984150"/>
            <a:ext cx="2282700" cy="456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17" name="Google Shape;117;p16"/>
          <p:cNvGrpSpPr/>
          <p:nvPr/>
        </p:nvGrpSpPr>
        <p:grpSpPr>
          <a:xfrm>
            <a:off x="212876" y="4827445"/>
            <a:ext cx="867371" cy="83100"/>
            <a:chOff x="81151" y="4950070"/>
            <a:chExt cx="867371" cy="83100"/>
          </a:xfrm>
        </p:grpSpPr>
        <p:sp>
          <p:nvSpPr>
            <p:cNvPr id="118" name="Google Shape;118;p16"/>
            <p:cNvSpPr/>
            <p:nvPr/>
          </p:nvSpPr>
          <p:spPr>
            <a:xfrm>
              <a:off x="81151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340476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606098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865422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16"/>
          <p:cNvGrpSpPr/>
          <p:nvPr/>
        </p:nvGrpSpPr>
        <p:grpSpPr>
          <a:xfrm rot="5400000">
            <a:off x="8408153" y="813843"/>
            <a:ext cx="970041" cy="126300"/>
            <a:chOff x="6435928" y="2154143"/>
            <a:chExt cx="970041" cy="126300"/>
          </a:xfrm>
        </p:grpSpPr>
        <p:sp>
          <p:nvSpPr>
            <p:cNvPr id="123" name="Google Shape;123;p16"/>
            <p:cNvSpPr/>
            <p:nvPr/>
          </p:nvSpPr>
          <p:spPr>
            <a:xfrm>
              <a:off x="6435928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6713987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7001609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7279668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>
            <a:spLocks noGrp="1"/>
          </p:cNvSpPr>
          <p:nvPr>
            <p:ph type="title" hasCustomPrompt="1"/>
          </p:nvPr>
        </p:nvSpPr>
        <p:spPr>
          <a:xfrm>
            <a:off x="4577101" y="1980687"/>
            <a:ext cx="3858900" cy="768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9" name="Google Shape;129;p17"/>
          <p:cNvSpPr txBox="1">
            <a:spLocks noGrp="1"/>
          </p:cNvSpPr>
          <p:nvPr>
            <p:ph type="subTitle" idx="1"/>
          </p:nvPr>
        </p:nvSpPr>
        <p:spPr>
          <a:xfrm>
            <a:off x="4577100" y="2743625"/>
            <a:ext cx="38589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 idx="2" hasCustomPrompt="1"/>
          </p:nvPr>
        </p:nvSpPr>
        <p:spPr>
          <a:xfrm>
            <a:off x="4577101" y="534800"/>
            <a:ext cx="3858900" cy="768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1" name="Google Shape;131;p17"/>
          <p:cNvSpPr txBox="1">
            <a:spLocks noGrp="1"/>
          </p:cNvSpPr>
          <p:nvPr>
            <p:ph type="subTitle" idx="3"/>
          </p:nvPr>
        </p:nvSpPr>
        <p:spPr>
          <a:xfrm>
            <a:off x="4577101" y="1297048"/>
            <a:ext cx="38589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title" idx="4" hasCustomPrompt="1"/>
          </p:nvPr>
        </p:nvSpPr>
        <p:spPr>
          <a:xfrm>
            <a:off x="4577101" y="3426575"/>
            <a:ext cx="3858900" cy="768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>
            <a:spLocks noGrp="1"/>
          </p:cNvSpPr>
          <p:nvPr>
            <p:ph type="subTitle" idx="5"/>
          </p:nvPr>
        </p:nvSpPr>
        <p:spPr>
          <a:xfrm>
            <a:off x="4577101" y="4190200"/>
            <a:ext cx="38589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25" y="0"/>
            <a:ext cx="3408000" cy="351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7"/>
          <p:cNvGrpSpPr/>
          <p:nvPr/>
        </p:nvGrpSpPr>
        <p:grpSpPr>
          <a:xfrm>
            <a:off x="23" y="101800"/>
            <a:ext cx="1531341" cy="147700"/>
            <a:chOff x="715650" y="4605350"/>
            <a:chExt cx="2809800" cy="147700"/>
          </a:xfrm>
        </p:grpSpPr>
        <p:sp>
          <p:nvSpPr>
            <p:cNvPr id="136" name="Google Shape;136;p17"/>
            <p:cNvSpPr/>
            <p:nvPr/>
          </p:nvSpPr>
          <p:spPr>
            <a:xfrm>
              <a:off x="715650" y="4605350"/>
              <a:ext cx="2809800" cy="4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715650" y="4705350"/>
              <a:ext cx="2809800" cy="47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7"/>
          <p:cNvSpPr/>
          <p:nvPr/>
        </p:nvSpPr>
        <p:spPr>
          <a:xfrm>
            <a:off x="8478350" y="4604000"/>
            <a:ext cx="970200" cy="9702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41" name="Google Shape;141;p18"/>
          <p:cNvGrpSpPr/>
          <p:nvPr/>
        </p:nvGrpSpPr>
        <p:grpSpPr>
          <a:xfrm>
            <a:off x="8529855" y="84450"/>
            <a:ext cx="516900" cy="516900"/>
            <a:chOff x="8172330" y="2673275"/>
            <a:chExt cx="516900" cy="516900"/>
          </a:xfrm>
        </p:grpSpPr>
        <p:sp>
          <p:nvSpPr>
            <p:cNvPr id="142" name="Google Shape;142;p18"/>
            <p:cNvSpPr/>
            <p:nvPr/>
          </p:nvSpPr>
          <p:spPr>
            <a:xfrm>
              <a:off x="8255115" y="2756075"/>
              <a:ext cx="351300" cy="351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8172330" y="2673275"/>
              <a:ext cx="516900" cy="516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46" name="Google Shape;146;p19"/>
          <p:cNvGrpSpPr/>
          <p:nvPr/>
        </p:nvGrpSpPr>
        <p:grpSpPr>
          <a:xfrm>
            <a:off x="116105" y="4523100"/>
            <a:ext cx="516900" cy="516900"/>
            <a:chOff x="8172330" y="2673275"/>
            <a:chExt cx="516900" cy="516900"/>
          </a:xfrm>
        </p:grpSpPr>
        <p:sp>
          <p:nvSpPr>
            <p:cNvPr id="147" name="Google Shape;147;p19"/>
            <p:cNvSpPr/>
            <p:nvPr/>
          </p:nvSpPr>
          <p:spPr>
            <a:xfrm>
              <a:off x="8255115" y="2756075"/>
              <a:ext cx="351300" cy="351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8172330" y="2673275"/>
              <a:ext cx="516900" cy="516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19"/>
          <p:cNvGrpSpPr/>
          <p:nvPr/>
        </p:nvGrpSpPr>
        <p:grpSpPr>
          <a:xfrm rot="10800000">
            <a:off x="8063753" y="232950"/>
            <a:ext cx="867371" cy="83100"/>
            <a:chOff x="81151" y="4950070"/>
            <a:chExt cx="867371" cy="83100"/>
          </a:xfrm>
        </p:grpSpPr>
        <p:sp>
          <p:nvSpPr>
            <p:cNvPr id="150" name="Google Shape;150;p19"/>
            <p:cNvSpPr/>
            <p:nvPr/>
          </p:nvSpPr>
          <p:spPr>
            <a:xfrm>
              <a:off x="81151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340476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606098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65422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0" y="0"/>
            <a:ext cx="1985700" cy="16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7" name="Google Shape;157;p20"/>
          <p:cNvPicPr preferRelativeResize="0"/>
          <p:nvPr/>
        </p:nvPicPr>
        <p:blipFill rotWithShape="1">
          <a:blip r:embed="rId2">
            <a:alphaModFix/>
          </a:blip>
          <a:srcRect t="55820"/>
          <a:stretch/>
        </p:blipFill>
        <p:spPr>
          <a:xfrm>
            <a:off x="7409600" y="4680659"/>
            <a:ext cx="1947677" cy="33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047175" y="257895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1798950"/>
            <a:ext cx="1235700" cy="841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920200" y="769850"/>
            <a:ext cx="2604300" cy="38343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3"/>
          <p:cNvSpPr/>
          <p:nvPr/>
        </p:nvSpPr>
        <p:spPr>
          <a:xfrm>
            <a:off x="5435600" y="4726200"/>
            <a:ext cx="3708300" cy="2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0"/>
            <a:ext cx="1985700" cy="16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524350" y="4859550"/>
            <a:ext cx="5619600" cy="2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2347950" y="749000"/>
            <a:ext cx="4448100" cy="10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1"/>
          </p:nvPr>
        </p:nvSpPr>
        <p:spPr>
          <a:xfrm>
            <a:off x="2347950" y="1810400"/>
            <a:ext cx="4448100" cy="9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85900" y="-432774"/>
            <a:ext cx="1978730" cy="194454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962675" y="840102"/>
            <a:ext cx="373500" cy="373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5435600" y="4726200"/>
            <a:ext cx="3708300" cy="2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1"/>
          <p:cNvSpPr/>
          <p:nvPr/>
        </p:nvSpPr>
        <p:spPr>
          <a:xfrm>
            <a:off x="3524350" y="4859550"/>
            <a:ext cx="5619600" cy="2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1"/>
          <p:cNvSpPr txBox="1"/>
          <p:nvPr/>
        </p:nvSpPr>
        <p:spPr>
          <a:xfrm>
            <a:off x="2347950" y="3929300"/>
            <a:ext cx="44481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CREDITS: This presentation template was created by </a:t>
            </a:r>
            <a:r>
              <a:rPr lang="en" sz="1000" u="sng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, and includes icons by </a:t>
            </a:r>
            <a:r>
              <a:rPr lang="en" sz="1000" u="sng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, and infographics &amp; images by </a:t>
            </a:r>
            <a:r>
              <a:rPr lang="en" sz="1000" u="sng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sz="1000" u="sng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22"/>
          <p:cNvGrpSpPr/>
          <p:nvPr/>
        </p:nvGrpSpPr>
        <p:grpSpPr>
          <a:xfrm rot="5400000">
            <a:off x="-224747" y="4494568"/>
            <a:ext cx="970041" cy="126300"/>
            <a:chOff x="6435928" y="2154143"/>
            <a:chExt cx="970041" cy="126300"/>
          </a:xfrm>
        </p:grpSpPr>
        <p:sp>
          <p:nvSpPr>
            <p:cNvPr id="168" name="Google Shape;168;p22"/>
            <p:cNvSpPr/>
            <p:nvPr/>
          </p:nvSpPr>
          <p:spPr>
            <a:xfrm>
              <a:off x="6435928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6713987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001609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279668" y="2154143"/>
              <a:ext cx="126300" cy="126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22"/>
          <p:cNvSpPr/>
          <p:nvPr/>
        </p:nvSpPr>
        <p:spPr>
          <a:xfrm rot="10800000" flipH="1">
            <a:off x="4208400" y="4893895"/>
            <a:ext cx="4935600" cy="2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22"/>
          <p:cNvGrpSpPr/>
          <p:nvPr/>
        </p:nvGrpSpPr>
        <p:grpSpPr>
          <a:xfrm>
            <a:off x="8529855" y="84450"/>
            <a:ext cx="516900" cy="516900"/>
            <a:chOff x="8172330" y="2673275"/>
            <a:chExt cx="516900" cy="516900"/>
          </a:xfrm>
        </p:grpSpPr>
        <p:sp>
          <p:nvSpPr>
            <p:cNvPr id="174" name="Google Shape;174;p22"/>
            <p:cNvSpPr/>
            <p:nvPr/>
          </p:nvSpPr>
          <p:spPr>
            <a:xfrm>
              <a:off x="8255115" y="2756075"/>
              <a:ext cx="351300" cy="351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8172330" y="2673275"/>
              <a:ext cx="516900" cy="516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/>
          <p:nvPr/>
        </p:nvSpPr>
        <p:spPr>
          <a:xfrm rot="-5400000" flipH="1">
            <a:off x="8225925" y="4362447"/>
            <a:ext cx="1210800" cy="3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23"/>
          <p:cNvGrpSpPr/>
          <p:nvPr/>
        </p:nvGrpSpPr>
        <p:grpSpPr>
          <a:xfrm rot="-5400000" flipH="1">
            <a:off x="8478555" y="4213434"/>
            <a:ext cx="705541" cy="147700"/>
            <a:chOff x="715650" y="4605350"/>
            <a:chExt cx="2809800" cy="147700"/>
          </a:xfrm>
        </p:grpSpPr>
        <p:sp>
          <p:nvSpPr>
            <p:cNvPr id="179" name="Google Shape;179;p23"/>
            <p:cNvSpPr/>
            <p:nvPr/>
          </p:nvSpPr>
          <p:spPr>
            <a:xfrm>
              <a:off x="715650" y="4605350"/>
              <a:ext cx="2809800" cy="4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715650" y="4705350"/>
              <a:ext cx="2809800" cy="47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23"/>
          <p:cNvSpPr/>
          <p:nvPr/>
        </p:nvSpPr>
        <p:spPr>
          <a:xfrm flipH="1">
            <a:off x="0" y="0"/>
            <a:ext cx="4935600" cy="2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-256975" y="4540500"/>
            <a:ext cx="970200" cy="9702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3"/>
          <p:cNvSpPr/>
          <p:nvPr/>
        </p:nvSpPr>
        <p:spPr>
          <a:xfrm>
            <a:off x="8631465" y="363850"/>
            <a:ext cx="351300" cy="351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44114"/>
            <a:ext cx="77040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 t="55820"/>
          <a:stretch/>
        </p:blipFill>
        <p:spPr>
          <a:xfrm>
            <a:off x="-232075" y="108902"/>
            <a:ext cx="1394674" cy="24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t="55820"/>
          <a:stretch/>
        </p:blipFill>
        <p:spPr>
          <a:xfrm>
            <a:off x="8024500" y="4777552"/>
            <a:ext cx="1394674" cy="24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5010738" y="2248075"/>
            <a:ext cx="2992500" cy="17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2"/>
          </p:nvPr>
        </p:nvSpPr>
        <p:spPr>
          <a:xfrm>
            <a:off x="1140763" y="2248075"/>
            <a:ext cx="2992500" cy="17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3"/>
          </p:nvPr>
        </p:nvSpPr>
        <p:spPr>
          <a:xfrm>
            <a:off x="1140762" y="1728725"/>
            <a:ext cx="2992500" cy="4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4"/>
          </p:nvPr>
        </p:nvSpPr>
        <p:spPr>
          <a:xfrm>
            <a:off x="5010737" y="1728725"/>
            <a:ext cx="2992500" cy="4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1"/>
                </a:solidFill>
                <a:highlight>
                  <a:schemeClr val="dk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33" name="Google Shape;33;p5"/>
          <p:cNvPicPr preferRelativeResize="0"/>
          <p:nvPr/>
        </p:nvPicPr>
        <p:blipFill rotWithShape="1">
          <a:blip r:embed="rId2">
            <a:alphaModFix/>
          </a:blip>
          <a:srcRect t="55820"/>
          <a:stretch/>
        </p:blipFill>
        <p:spPr>
          <a:xfrm>
            <a:off x="-224475" y="138625"/>
            <a:ext cx="1113350" cy="1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 rotWithShape="1">
          <a:blip r:embed="rId2">
            <a:alphaModFix/>
          </a:blip>
          <a:srcRect t="55820"/>
          <a:stretch/>
        </p:blipFill>
        <p:spPr>
          <a:xfrm>
            <a:off x="-224475" y="4792850"/>
            <a:ext cx="1113350" cy="19215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/>
          <p:nvPr/>
        </p:nvSpPr>
        <p:spPr>
          <a:xfrm>
            <a:off x="5435600" y="4726200"/>
            <a:ext cx="3708300" cy="2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3524350" y="4859550"/>
            <a:ext cx="5619600" cy="2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4164550" y="693175"/>
            <a:ext cx="4266300" cy="10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4164550" y="1728425"/>
            <a:ext cx="4266300" cy="27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>
            <a:spLocks noGrp="1"/>
          </p:cNvSpPr>
          <p:nvPr>
            <p:ph type="pic" idx="2"/>
          </p:nvPr>
        </p:nvSpPr>
        <p:spPr>
          <a:xfrm>
            <a:off x="595475" y="956750"/>
            <a:ext cx="3178500" cy="32301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3" name="Google Shape;43;p7"/>
          <p:cNvGrpSpPr/>
          <p:nvPr/>
        </p:nvGrpSpPr>
        <p:grpSpPr>
          <a:xfrm>
            <a:off x="8472630" y="105400"/>
            <a:ext cx="516900" cy="516900"/>
            <a:chOff x="8472630" y="105400"/>
            <a:chExt cx="516900" cy="516900"/>
          </a:xfrm>
        </p:grpSpPr>
        <p:sp>
          <p:nvSpPr>
            <p:cNvPr id="44" name="Google Shape;44;p7"/>
            <p:cNvSpPr/>
            <p:nvPr/>
          </p:nvSpPr>
          <p:spPr>
            <a:xfrm>
              <a:off x="8555415" y="188200"/>
              <a:ext cx="351300" cy="351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8472630" y="105400"/>
              <a:ext cx="516900" cy="516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8" name="Google Shape;4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85900" y="-432774"/>
            <a:ext cx="1978730" cy="194454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/>
          <p:nvPr/>
        </p:nvSpPr>
        <p:spPr>
          <a:xfrm>
            <a:off x="962675" y="840102"/>
            <a:ext cx="373500" cy="373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 flipH="1">
            <a:off x="4208400" y="4893895"/>
            <a:ext cx="4935600" cy="2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7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44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/>
          <p:nvPr/>
        </p:nvSpPr>
        <p:spPr>
          <a:xfrm rot="-5400000">
            <a:off x="8265000" y="594900"/>
            <a:ext cx="1473900" cy="2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9"/>
          <p:cNvGrpSpPr/>
          <p:nvPr/>
        </p:nvGrpSpPr>
        <p:grpSpPr>
          <a:xfrm>
            <a:off x="212876" y="4827445"/>
            <a:ext cx="867371" cy="83100"/>
            <a:chOff x="81151" y="4950070"/>
            <a:chExt cx="867371" cy="83100"/>
          </a:xfrm>
        </p:grpSpPr>
        <p:sp>
          <p:nvSpPr>
            <p:cNvPr id="56" name="Google Shape;56;p9"/>
            <p:cNvSpPr/>
            <p:nvPr/>
          </p:nvSpPr>
          <p:spPr>
            <a:xfrm>
              <a:off x="81151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340476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606098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865422" y="4950070"/>
              <a:ext cx="83100" cy="8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etBrains Mono"/>
              <a:buNone/>
              <a:defRPr sz="30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●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○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■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●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○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■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●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○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Char char="■"/>
              <a:defRPr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>
            <a:spLocks noGrp="1"/>
          </p:cNvSpPr>
          <p:nvPr>
            <p:ph type="ctrTitle"/>
          </p:nvPr>
        </p:nvSpPr>
        <p:spPr>
          <a:xfrm>
            <a:off x="713225" y="1773300"/>
            <a:ext cx="5494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Boards &amp; PCBs</a:t>
            </a:r>
            <a:endParaRPr/>
          </a:p>
        </p:txBody>
      </p:sp>
      <p:sp>
        <p:nvSpPr>
          <p:cNvPr id="189" name="Google Shape;189;p24"/>
          <p:cNvSpPr txBox="1">
            <a:spLocks noGrp="1"/>
          </p:cNvSpPr>
          <p:nvPr>
            <p:ph type="subTitle" idx="1"/>
          </p:nvPr>
        </p:nvSpPr>
        <p:spPr>
          <a:xfrm>
            <a:off x="713225" y="3393725"/>
            <a:ext cx="5494500" cy="3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August 6, 2023</a:t>
            </a:r>
            <a:endParaRPr/>
          </a:p>
        </p:txBody>
      </p:sp>
      <p:pic>
        <p:nvPicPr>
          <p:cNvPr id="190" name="Google Shape;190;p24"/>
          <p:cNvPicPr preferRelativeResize="0"/>
          <p:nvPr/>
        </p:nvPicPr>
        <p:blipFill rotWithShape="1">
          <a:blip r:embed="rId3">
            <a:alphaModFix/>
          </a:blip>
          <a:srcRect l="-1588" t="20678" r="14790" b="-5045"/>
          <a:stretch/>
        </p:blipFill>
        <p:spPr>
          <a:xfrm>
            <a:off x="6934000" y="-424750"/>
            <a:ext cx="2518449" cy="240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4"/>
          <p:cNvSpPr/>
          <p:nvPr/>
        </p:nvSpPr>
        <p:spPr>
          <a:xfrm>
            <a:off x="-295325" y="4113700"/>
            <a:ext cx="1783800" cy="1783800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4913" y="4275931"/>
            <a:ext cx="1947677" cy="76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Multi-Chip Module (MCM)</a:t>
            </a:r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subTitle" idx="1"/>
          </p:nvPr>
        </p:nvSpPr>
        <p:spPr>
          <a:xfrm>
            <a:off x="1047750" y="1379825"/>
            <a:ext cx="4169700" cy="14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Multichip modules offer a higher level of circuit density by bonding the base die of ICs onto a substrate, thereby enabling compact packing, improving signal speeds, and reducing load capacitance.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MCMs are expensive to fabricate but offer high-level integration, which reduces the size of electronic gadgets.</a:t>
            </a:r>
            <a:endParaRPr sz="1600"/>
          </a:p>
        </p:txBody>
      </p:sp>
      <p:pic>
        <p:nvPicPr>
          <p:cNvPr id="280" name="Google Shape;2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751" y="1063150"/>
            <a:ext cx="356624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Team</a:t>
            </a:r>
            <a:endParaRPr/>
          </a:p>
        </p:txBody>
      </p:sp>
      <p:sp>
        <p:nvSpPr>
          <p:cNvPr id="286" name="Google Shape;286;p34"/>
          <p:cNvSpPr txBox="1"/>
          <p:nvPr/>
        </p:nvSpPr>
        <p:spPr>
          <a:xfrm>
            <a:off x="706413" y="2119888"/>
            <a:ext cx="21234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077BEL048</a:t>
            </a:r>
            <a:endParaRPr sz="1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87" name="Google Shape;287;p34"/>
          <p:cNvSpPr txBox="1"/>
          <p:nvPr/>
        </p:nvSpPr>
        <p:spPr>
          <a:xfrm>
            <a:off x="1939888" y="1606213"/>
            <a:ext cx="1319700" cy="45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Khatiwada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620200" y="1606225"/>
            <a:ext cx="1319700" cy="45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Vesuvius</a:t>
            </a:r>
            <a:endParaRPr sz="1800" b="1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289" name="Google Shape;289;p34"/>
          <p:cNvSpPr/>
          <p:nvPr/>
        </p:nvSpPr>
        <p:spPr>
          <a:xfrm>
            <a:off x="3653325" y="1727275"/>
            <a:ext cx="214800" cy="21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4"/>
          <p:cNvSpPr/>
          <p:nvPr/>
        </p:nvSpPr>
        <p:spPr>
          <a:xfrm>
            <a:off x="3438525" y="3705625"/>
            <a:ext cx="214800" cy="21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4"/>
          <p:cNvSpPr/>
          <p:nvPr/>
        </p:nvSpPr>
        <p:spPr>
          <a:xfrm>
            <a:off x="4807763" y="3400850"/>
            <a:ext cx="214800" cy="21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4"/>
          <p:cNvSpPr/>
          <p:nvPr/>
        </p:nvSpPr>
        <p:spPr>
          <a:xfrm>
            <a:off x="5073888" y="1661050"/>
            <a:ext cx="214800" cy="21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4"/>
          <p:cNvSpPr txBox="1"/>
          <p:nvPr/>
        </p:nvSpPr>
        <p:spPr>
          <a:xfrm>
            <a:off x="706413" y="4098251"/>
            <a:ext cx="21234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077BEL046</a:t>
            </a:r>
            <a:endParaRPr sz="1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94" name="Google Shape;294;p34"/>
          <p:cNvSpPr txBox="1"/>
          <p:nvPr/>
        </p:nvSpPr>
        <p:spPr>
          <a:xfrm>
            <a:off x="1939888" y="3584575"/>
            <a:ext cx="1319700" cy="45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Malla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620200" y="3584588"/>
            <a:ext cx="1319700" cy="45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Thamman</a:t>
            </a:r>
            <a:endParaRPr sz="1800" b="1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296" name="Google Shape;296;p34"/>
          <p:cNvSpPr txBox="1"/>
          <p:nvPr/>
        </p:nvSpPr>
        <p:spPr>
          <a:xfrm>
            <a:off x="6128788" y="2053676"/>
            <a:ext cx="21234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077BEL047</a:t>
            </a:r>
            <a:endParaRPr sz="12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97" name="Google Shape;297;p34"/>
          <p:cNvSpPr txBox="1"/>
          <p:nvPr/>
        </p:nvSpPr>
        <p:spPr>
          <a:xfrm>
            <a:off x="7362263" y="1540000"/>
            <a:ext cx="1319700" cy="45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Adhikari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98" name="Google Shape;298;p34"/>
          <p:cNvSpPr txBox="1"/>
          <p:nvPr/>
        </p:nvSpPr>
        <p:spPr>
          <a:xfrm>
            <a:off x="5833400" y="1540025"/>
            <a:ext cx="1528800" cy="45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Titikshyu</a:t>
            </a:r>
            <a:endParaRPr sz="1800" b="1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299" name="Google Shape;299;p34"/>
          <p:cNvSpPr txBox="1"/>
          <p:nvPr/>
        </p:nvSpPr>
        <p:spPr>
          <a:xfrm>
            <a:off x="5957013" y="3793463"/>
            <a:ext cx="21234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077BEL023</a:t>
            </a:r>
            <a:endParaRPr sz="1200" dirty="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00" name="Google Shape;300;p34"/>
          <p:cNvSpPr txBox="1"/>
          <p:nvPr/>
        </p:nvSpPr>
        <p:spPr>
          <a:xfrm>
            <a:off x="7190488" y="3279788"/>
            <a:ext cx="1319700" cy="45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B</a:t>
            </a: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hattarai</a:t>
            </a:r>
            <a:endParaRPr sz="1600" dirty="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01" name="Google Shape;301;p34"/>
          <p:cNvSpPr txBox="1"/>
          <p:nvPr/>
        </p:nvSpPr>
        <p:spPr>
          <a:xfrm>
            <a:off x="5870800" y="3279800"/>
            <a:ext cx="1319700" cy="45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Manish</a:t>
            </a:r>
            <a:endParaRPr sz="1800" b="1" dirty="0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35"/>
          <p:cNvGrpSpPr/>
          <p:nvPr/>
        </p:nvGrpSpPr>
        <p:grpSpPr>
          <a:xfrm>
            <a:off x="2540353" y="3531794"/>
            <a:ext cx="1043670" cy="856457"/>
            <a:chOff x="2834167" y="3548603"/>
            <a:chExt cx="1286100" cy="1055400"/>
          </a:xfrm>
        </p:grpSpPr>
        <p:sp>
          <p:nvSpPr>
            <p:cNvPr id="307" name="Google Shape;307;p35"/>
            <p:cNvSpPr/>
            <p:nvPr/>
          </p:nvSpPr>
          <p:spPr>
            <a:xfrm>
              <a:off x="3013990" y="3631817"/>
              <a:ext cx="926431" cy="788572"/>
            </a:xfrm>
            <a:custGeom>
              <a:avLst/>
              <a:gdLst/>
              <a:ahLst/>
              <a:cxnLst/>
              <a:rect l="l" t="t" r="r" b="b"/>
              <a:pathLst>
                <a:path w="25197" h="25196" extrusionOk="0">
                  <a:moveTo>
                    <a:pt x="1" y="0"/>
                  </a:moveTo>
                  <a:lnTo>
                    <a:pt x="12599" y="25195"/>
                  </a:lnTo>
                  <a:lnTo>
                    <a:pt x="25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 rot="10800000">
              <a:off x="2834167" y="3548603"/>
              <a:ext cx="1286100" cy="1055400"/>
            </a:xfrm>
            <a:prstGeom prst="triangle">
              <a:avLst>
                <a:gd name="adj" fmla="val 49997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9" name="Google Shape;3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1725" y="3343898"/>
            <a:ext cx="1282275" cy="12601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5"/>
          <p:cNvSpPr/>
          <p:nvPr/>
        </p:nvSpPr>
        <p:spPr>
          <a:xfrm>
            <a:off x="5823325" y="3343914"/>
            <a:ext cx="1233752" cy="1232206"/>
          </a:xfrm>
          <a:custGeom>
            <a:avLst/>
            <a:gdLst/>
            <a:ahLst/>
            <a:cxnLst/>
            <a:rect l="l" t="t" r="r" b="b"/>
            <a:pathLst>
              <a:path w="13885" h="13868" extrusionOk="0">
                <a:moveTo>
                  <a:pt x="12599" y="1270"/>
                </a:moveTo>
                <a:lnTo>
                  <a:pt x="12599" y="12598"/>
                </a:lnTo>
                <a:lnTo>
                  <a:pt x="1272" y="12598"/>
                </a:lnTo>
                <a:lnTo>
                  <a:pt x="1272" y="1270"/>
                </a:lnTo>
                <a:close/>
                <a:moveTo>
                  <a:pt x="822" y="0"/>
                </a:moveTo>
                <a:cubicBezTo>
                  <a:pt x="768" y="0"/>
                  <a:pt x="714" y="0"/>
                  <a:pt x="659" y="1"/>
                </a:cubicBezTo>
                <a:lnTo>
                  <a:pt x="638" y="1"/>
                </a:lnTo>
                <a:cubicBezTo>
                  <a:pt x="294" y="1"/>
                  <a:pt x="2" y="292"/>
                  <a:pt x="2" y="636"/>
                </a:cubicBezTo>
                <a:lnTo>
                  <a:pt x="2" y="12722"/>
                </a:lnTo>
                <a:cubicBezTo>
                  <a:pt x="2" y="12885"/>
                  <a:pt x="1" y="13049"/>
                  <a:pt x="2" y="13211"/>
                </a:cubicBezTo>
                <a:lnTo>
                  <a:pt x="2" y="13233"/>
                </a:lnTo>
                <a:cubicBezTo>
                  <a:pt x="2" y="13575"/>
                  <a:pt x="294" y="13867"/>
                  <a:pt x="638" y="13867"/>
                </a:cubicBezTo>
                <a:lnTo>
                  <a:pt x="12724" y="13867"/>
                </a:lnTo>
                <a:cubicBezTo>
                  <a:pt x="12832" y="13867"/>
                  <a:pt x="12941" y="13868"/>
                  <a:pt x="13050" y="13868"/>
                </a:cubicBezTo>
                <a:cubicBezTo>
                  <a:pt x="13098" y="13868"/>
                  <a:pt x="13146" y="13868"/>
                  <a:pt x="13193" y="13867"/>
                </a:cubicBezTo>
                <a:lnTo>
                  <a:pt x="13193" y="13867"/>
                </a:lnTo>
                <a:cubicBezTo>
                  <a:pt x="13199" y="13867"/>
                  <a:pt x="13204" y="13867"/>
                  <a:pt x="13210" y="13867"/>
                </a:cubicBezTo>
                <a:cubicBezTo>
                  <a:pt x="13218" y="13867"/>
                  <a:pt x="13226" y="13867"/>
                  <a:pt x="13235" y="13867"/>
                </a:cubicBezTo>
                <a:cubicBezTo>
                  <a:pt x="13567" y="13867"/>
                  <a:pt x="13884" y="13575"/>
                  <a:pt x="13868" y="13233"/>
                </a:cubicBezTo>
                <a:lnTo>
                  <a:pt x="13868" y="13233"/>
                </a:lnTo>
                <a:cubicBezTo>
                  <a:pt x="13868" y="13233"/>
                  <a:pt x="13868" y="13233"/>
                  <a:pt x="13868" y="13233"/>
                </a:cubicBezTo>
                <a:lnTo>
                  <a:pt x="13868" y="1146"/>
                </a:lnTo>
                <a:cubicBezTo>
                  <a:pt x="13868" y="984"/>
                  <a:pt x="13871" y="820"/>
                  <a:pt x="13868" y="658"/>
                </a:cubicBezTo>
                <a:lnTo>
                  <a:pt x="13868" y="636"/>
                </a:lnTo>
                <a:cubicBezTo>
                  <a:pt x="13868" y="292"/>
                  <a:pt x="13578" y="1"/>
                  <a:pt x="13235" y="1"/>
                </a:cubicBezTo>
                <a:lnTo>
                  <a:pt x="1148" y="1"/>
                </a:lnTo>
                <a:cubicBezTo>
                  <a:pt x="1040" y="1"/>
                  <a:pt x="931" y="0"/>
                  <a:pt x="8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" name="Google Shape;311;p35"/>
          <p:cNvGrpSpPr/>
          <p:nvPr/>
        </p:nvGrpSpPr>
        <p:grpSpPr>
          <a:xfrm rot="5400000">
            <a:off x="1356316" y="3610086"/>
            <a:ext cx="374779" cy="1557261"/>
            <a:chOff x="4525925" y="2604625"/>
            <a:chExt cx="787350" cy="1889650"/>
          </a:xfrm>
        </p:grpSpPr>
        <p:sp>
          <p:nvSpPr>
            <p:cNvPr id="312" name="Google Shape;312;p35"/>
            <p:cNvSpPr/>
            <p:nvPr/>
          </p:nvSpPr>
          <p:spPr>
            <a:xfrm>
              <a:off x="4525925" y="2604625"/>
              <a:ext cx="157500" cy="1889650"/>
            </a:xfrm>
            <a:custGeom>
              <a:avLst/>
              <a:gdLst/>
              <a:ahLst/>
              <a:cxnLst/>
              <a:rect l="l" t="t" r="r" b="b"/>
              <a:pathLst>
                <a:path w="6300" h="75586" extrusionOk="0">
                  <a:moveTo>
                    <a:pt x="0" y="0"/>
                  </a:moveTo>
                  <a:lnTo>
                    <a:pt x="0" y="75585"/>
                  </a:lnTo>
                  <a:lnTo>
                    <a:pt x="6299" y="75585"/>
                  </a:lnTo>
                  <a:lnTo>
                    <a:pt x="6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4840825" y="2604625"/>
              <a:ext cx="157525" cy="1889650"/>
            </a:xfrm>
            <a:custGeom>
              <a:avLst/>
              <a:gdLst/>
              <a:ahLst/>
              <a:cxnLst/>
              <a:rect l="l" t="t" r="r" b="b"/>
              <a:pathLst>
                <a:path w="6301" h="75586" extrusionOk="0">
                  <a:moveTo>
                    <a:pt x="1" y="0"/>
                  </a:moveTo>
                  <a:lnTo>
                    <a:pt x="1" y="75585"/>
                  </a:lnTo>
                  <a:lnTo>
                    <a:pt x="6300" y="75585"/>
                  </a:lnTo>
                  <a:lnTo>
                    <a:pt x="6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5155750" y="2604625"/>
              <a:ext cx="157525" cy="1889650"/>
            </a:xfrm>
            <a:custGeom>
              <a:avLst/>
              <a:gdLst/>
              <a:ahLst/>
              <a:cxnLst/>
              <a:rect l="l" t="t" r="r" b="b"/>
              <a:pathLst>
                <a:path w="6301" h="75586" extrusionOk="0">
                  <a:moveTo>
                    <a:pt x="1" y="0"/>
                  </a:moveTo>
                  <a:lnTo>
                    <a:pt x="1" y="75585"/>
                  </a:lnTo>
                  <a:lnTo>
                    <a:pt x="6300" y="75585"/>
                  </a:lnTo>
                  <a:lnTo>
                    <a:pt x="6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35"/>
          <p:cNvGrpSpPr/>
          <p:nvPr/>
        </p:nvGrpSpPr>
        <p:grpSpPr>
          <a:xfrm rot="-5400000">
            <a:off x="1295501" y="2986299"/>
            <a:ext cx="496396" cy="1557272"/>
            <a:chOff x="1173450" y="1848750"/>
            <a:chExt cx="642500" cy="2015625"/>
          </a:xfrm>
        </p:grpSpPr>
        <p:sp>
          <p:nvSpPr>
            <p:cNvPr id="316" name="Google Shape;316;p35"/>
            <p:cNvSpPr/>
            <p:nvPr/>
          </p:nvSpPr>
          <p:spPr>
            <a:xfrm>
              <a:off x="1173625" y="3738375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5" y="1"/>
                  </a:moveTo>
                  <a:cubicBezTo>
                    <a:pt x="2121" y="1"/>
                    <a:pt x="1476" y="247"/>
                    <a:pt x="984" y="738"/>
                  </a:cubicBezTo>
                  <a:cubicBezTo>
                    <a:pt x="1" y="1723"/>
                    <a:pt x="1" y="3319"/>
                    <a:pt x="984" y="4302"/>
                  </a:cubicBezTo>
                  <a:cubicBezTo>
                    <a:pt x="1476" y="4794"/>
                    <a:pt x="2121" y="5040"/>
                    <a:pt x="2765" y="5040"/>
                  </a:cubicBezTo>
                  <a:cubicBezTo>
                    <a:pt x="3410" y="5040"/>
                    <a:pt x="4055" y="4794"/>
                    <a:pt x="4548" y="4302"/>
                  </a:cubicBezTo>
                  <a:cubicBezTo>
                    <a:pt x="5531" y="3319"/>
                    <a:pt x="5531" y="1723"/>
                    <a:pt x="4548" y="738"/>
                  </a:cubicBezTo>
                  <a:cubicBezTo>
                    <a:pt x="4055" y="247"/>
                    <a:pt x="3410" y="1"/>
                    <a:pt x="2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1173450" y="3486300"/>
              <a:ext cx="138625" cy="126025"/>
            </a:xfrm>
            <a:custGeom>
              <a:avLst/>
              <a:gdLst/>
              <a:ahLst/>
              <a:cxnLst/>
              <a:rect l="l" t="t" r="r" b="b"/>
              <a:pathLst>
                <a:path w="5545" h="5041" extrusionOk="0">
                  <a:moveTo>
                    <a:pt x="2771" y="0"/>
                  </a:moveTo>
                  <a:cubicBezTo>
                    <a:pt x="1628" y="0"/>
                    <a:pt x="594" y="782"/>
                    <a:pt x="321" y="1942"/>
                  </a:cubicBezTo>
                  <a:cubicBezTo>
                    <a:pt x="1" y="3295"/>
                    <a:pt x="839" y="4653"/>
                    <a:pt x="2194" y="4972"/>
                  </a:cubicBezTo>
                  <a:cubicBezTo>
                    <a:pt x="2389" y="5018"/>
                    <a:pt x="2584" y="5040"/>
                    <a:pt x="2775" y="5040"/>
                  </a:cubicBezTo>
                  <a:cubicBezTo>
                    <a:pt x="3917" y="5040"/>
                    <a:pt x="4951" y="4258"/>
                    <a:pt x="5225" y="3099"/>
                  </a:cubicBezTo>
                  <a:cubicBezTo>
                    <a:pt x="5544" y="1745"/>
                    <a:pt x="4706" y="389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1175050" y="3234650"/>
              <a:ext cx="135500" cy="126000"/>
            </a:xfrm>
            <a:custGeom>
              <a:avLst/>
              <a:gdLst/>
              <a:ahLst/>
              <a:cxnLst/>
              <a:rect l="l" t="t" r="r" b="b"/>
              <a:pathLst>
                <a:path w="5420" h="5040" extrusionOk="0">
                  <a:moveTo>
                    <a:pt x="2706" y="0"/>
                  </a:moveTo>
                  <a:cubicBezTo>
                    <a:pt x="1492" y="0"/>
                    <a:pt x="424" y="880"/>
                    <a:pt x="224" y="2116"/>
                  </a:cubicBezTo>
                  <a:cubicBezTo>
                    <a:pt x="0" y="3490"/>
                    <a:pt x="933" y="4783"/>
                    <a:pt x="2307" y="5007"/>
                  </a:cubicBezTo>
                  <a:cubicBezTo>
                    <a:pt x="2443" y="5029"/>
                    <a:pt x="2578" y="5039"/>
                    <a:pt x="2712" y="5039"/>
                  </a:cubicBezTo>
                  <a:cubicBezTo>
                    <a:pt x="3926" y="5039"/>
                    <a:pt x="4996" y="4160"/>
                    <a:pt x="5197" y="2923"/>
                  </a:cubicBezTo>
                  <a:cubicBezTo>
                    <a:pt x="5419" y="1549"/>
                    <a:pt x="4487" y="255"/>
                    <a:pt x="3113" y="33"/>
                  </a:cubicBezTo>
                  <a:cubicBezTo>
                    <a:pt x="2976" y="11"/>
                    <a:pt x="2840" y="0"/>
                    <a:pt x="2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1173625" y="2982575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5" y="0"/>
                  </a:moveTo>
                  <a:cubicBezTo>
                    <a:pt x="2121" y="0"/>
                    <a:pt x="1476" y="246"/>
                    <a:pt x="984" y="738"/>
                  </a:cubicBezTo>
                  <a:cubicBezTo>
                    <a:pt x="1" y="1723"/>
                    <a:pt x="1" y="3317"/>
                    <a:pt x="984" y="4302"/>
                  </a:cubicBezTo>
                  <a:cubicBezTo>
                    <a:pt x="1476" y="4793"/>
                    <a:pt x="2121" y="5039"/>
                    <a:pt x="2765" y="5039"/>
                  </a:cubicBezTo>
                  <a:cubicBezTo>
                    <a:pt x="3410" y="5039"/>
                    <a:pt x="4055" y="4793"/>
                    <a:pt x="4548" y="4302"/>
                  </a:cubicBezTo>
                  <a:cubicBezTo>
                    <a:pt x="5531" y="3317"/>
                    <a:pt x="5531" y="1723"/>
                    <a:pt x="4548" y="738"/>
                  </a:cubicBezTo>
                  <a:cubicBezTo>
                    <a:pt x="4055" y="246"/>
                    <a:pt x="3410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1173450" y="2730525"/>
              <a:ext cx="138625" cy="126000"/>
            </a:xfrm>
            <a:custGeom>
              <a:avLst/>
              <a:gdLst/>
              <a:ahLst/>
              <a:cxnLst/>
              <a:rect l="l" t="t" r="r" b="b"/>
              <a:pathLst>
                <a:path w="5545" h="5040" extrusionOk="0">
                  <a:moveTo>
                    <a:pt x="2771" y="0"/>
                  </a:moveTo>
                  <a:cubicBezTo>
                    <a:pt x="1628" y="0"/>
                    <a:pt x="594" y="782"/>
                    <a:pt x="320" y="1941"/>
                  </a:cubicBezTo>
                  <a:cubicBezTo>
                    <a:pt x="1" y="3295"/>
                    <a:pt x="839" y="4653"/>
                    <a:pt x="2194" y="4972"/>
                  </a:cubicBezTo>
                  <a:cubicBezTo>
                    <a:pt x="2388" y="5018"/>
                    <a:pt x="2583" y="5040"/>
                    <a:pt x="2774" y="5040"/>
                  </a:cubicBezTo>
                  <a:cubicBezTo>
                    <a:pt x="3916" y="5040"/>
                    <a:pt x="4950" y="4258"/>
                    <a:pt x="5224" y="3098"/>
                  </a:cubicBezTo>
                  <a:cubicBezTo>
                    <a:pt x="5544" y="1745"/>
                    <a:pt x="4706" y="387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1173625" y="2478700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5" y="0"/>
                  </a:moveTo>
                  <a:cubicBezTo>
                    <a:pt x="2121" y="0"/>
                    <a:pt x="1476" y="246"/>
                    <a:pt x="984" y="738"/>
                  </a:cubicBezTo>
                  <a:cubicBezTo>
                    <a:pt x="1" y="1721"/>
                    <a:pt x="1" y="3317"/>
                    <a:pt x="984" y="4302"/>
                  </a:cubicBezTo>
                  <a:cubicBezTo>
                    <a:pt x="1476" y="4793"/>
                    <a:pt x="2121" y="5039"/>
                    <a:pt x="2765" y="5039"/>
                  </a:cubicBezTo>
                  <a:cubicBezTo>
                    <a:pt x="3410" y="5039"/>
                    <a:pt x="4055" y="4793"/>
                    <a:pt x="4548" y="4302"/>
                  </a:cubicBezTo>
                  <a:cubicBezTo>
                    <a:pt x="5531" y="3317"/>
                    <a:pt x="5531" y="1721"/>
                    <a:pt x="4548" y="738"/>
                  </a:cubicBezTo>
                  <a:cubicBezTo>
                    <a:pt x="4055" y="246"/>
                    <a:pt x="3410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173450" y="2226650"/>
              <a:ext cx="138625" cy="126050"/>
            </a:xfrm>
            <a:custGeom>
              <a:avLst/>
              <a:gdLst/>
              <a:ahLst/>
              <a:cxnLst/>
              <a:rect l="l" t="t" r="r" b="b"/>
              <a:pathLst>
                <a:path w="5545" h="5042" extrusionOk="0">
                  <a:moveTo>
                    <a:pt x="2771" y="0"/>
                  </a:moveTo>
                  <a:cubicBezTo>
                    <a:pt x="1628" y="0"/>
                    <a:pt x="594" y="782"/>
                    <a:pt x="320" y="1942"/>
                  </a:cubicBezTo>
                  <a:cubicBezTo>
                    <a:pt x="1" y="3297"/>
                    <a:pt x="839" y="4653"/>
                    <a:pt x="2194" y="4973"/>
                  </a:cubicBezTo>
                  <a:cubicBezTo>
                    <a:pt x="2388" y="5019"/>
                    <a:pt x="2582" y="5041"/>
                    <a:pt x="2774" y="5041"/>
                  </a:cubicBezTo>
                  <a:cubicBezTo>
                    <a:pt x="3915" y="5041"/>
                    <a:pt x="4950" y="4260"/>
                    <a:pt x="5224" y="3099"/>
                  </a:cubicBezTo>
                  <a:cubicBezTo>
                    <a:pt x="5544" y="1745"/>
                    <a:pt x="4704" y="389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1175050" y="1974900"/>
              <a:ext cx="135525" cy="126000"/>
            </a:xfrm>
            <a:custGeom>
              <a:avLst/>
              <a:gdLst/>
              <a:ahLst/>
              <a:cxnLst/>
              <a:rect l="l" t="t" r="r" b="b"/>
              <a:pathLst>
                <a:path w="5421" h="5040" extrusionOk="0">
                  <a:moveTo>
                    <a:pt x="2707" y="0"/>
                  </a:moveTo>
                  <a:cubicBezTo>
                    <a:pt x="1493" y="0"/>
                    <a:pt x="424" y="879"/>
                    <a:pt x="224" y="2116"/>
                  </a:cubicBezTo>
                  <a:cubicBezTo>
                    <a:pt x="0" y="3489"/>
                    <a:pt x="933" y="4783"/>
                    <a:pt x="2307" y="5007"/>
                  </a:cubicBezTo>
                  <a:cubicBezTo>
                    <a:pt x="2443" y="5029"/>
                    <a:pt x="2580" y="5040"/>
                    <a:pt x="2714" y="5040"/>
                  </a:cubicBezTo>
                  <a:cubicBezTo>
                    <a:pt x="3927" y="5040"/>
                    <a:pt x="4996" y="4160"/>
                    <a:pt x="5197" y="2924"/>
                  </a:cubicBezTo>
                  <a:cubicBezTo>
                    <a:pt x="5421" y="1550"/>
                    <a:pt x="4488" y="256"/>
                    <a:pt x="3114" y="33"/>
                  </a:cubicBezTo>
                  <a:cubicBezTo>
                    <a:pt x="2978" y="11"/>
                    <a:pt x="2841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1305725" y="3612425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1"/>
                  </a:moveTo>
                  <a:cubicBezTo>
                    <a:pt x="1129" y="1"/>
                    <a:pt x="1" y="1128"/>
                    <a:pt x="1" y="2520"/>
                  </a:cubicBezTo>
                  <a:cubicBezTo>
                    <a:pt x="1" y="3911"/>
                    <a:pt x="1129" y="5040"/>
                    <a:pt x="2520" y="5040"/>
                  </a:cubicBezTo>
                  <a:cubicBezTo>
                    <a:pt x="3912" y="5040"/>
                    <a:pt x="5039" y="3911"/>
                    <a:pt x="5039" y="2520"/>
                  </a:cubicBezTo>
                  <a:cubicBezTo>
                    <a:pt x="5039" y="1128"/>
                    <a:pt x="3912" y="1"/>
                    <a:pt x="2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1305725" y="3360500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0"/>
                  </a:moveTo>
                  <a:cubicBezTo>
                    <a:pt x="1129" y="0"/>
                    <a:pt x="1" y="1127"/>
                    <a:pt x="1" y="2520"/>
                  </a:cubicBezTo>
                  <a:cubicBezTo>
                    <a:pt x="1" y="3911"/>
                    <a:pt x="1129" y="5039"/>
                    <a:pt x="2520" y="5039"/>
                  </a:cubicBezTo>
                  <a:cubicBezTo>
                    <a:pt x="3912" y="5039"/>
                    <a:pt x="5039" y="3911"/>
                    <a:pt x="5039" y="2520"/>
                  </a:cubicBezTo>
                  <a:cubicBezTo>
                    <a:pt x="5039" y="1127"/>
                    <a:pt x="3912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1305725" y="3108525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0"/>
                  </a:moveTo>
                  <a:cubicBezTo>
                    <a:pt x="1129" y="0"/>
                    <a:pt x="1" y="1129"/>
                    <a:pt x="1" y="2520"/>
                  </a:cubicBezTo>
                  <a:cubicBezTo>
                    <a:pt x="1" y="3912"/>
                    <a:pt x="1129" y="5039"/>
                    <a:pt x="2520" y="5039"/>
                  </a:cubicBezTo>
                  <a:cubicBezTo>
                    <a:pt x="3912" y="5039"/>
                    <a:pt x="5039" y="3912"/>
                    <a:pt x="5039" y="2520"/>
                  </a:cubicBezTo>
                  <a:cubicBezTo>
                    <a:pt x="5039" y="1129"/>
                    <a:pt x="3912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1305725" y="2856575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1"/>
                  </a:moveTo>
                  <a:cubicBezTo>
                    <a:pt x="1129" y="1"/>
                    <a:pt x="1" y="1129"/>
                    <a:pt x="1" y="2520"/>
                  </a:cubicBezTo>
                  <a:cubicBezTo>
                    <a:pt x="1" y="3913"/>
                    <a:pt x="1129" y="5040"/>
                    <a:pt x="2520" y="5040"/>
                  </a:cubicBezTo>
                  <a:cubicBezTo>
                    <a:pt x="3912" y="5040"/>
                    <a:pt x="5039" y="3913"/>
                    <a:pt x="5039" y="2520"/>
                  </a:cubicBezTo>
                  <a:cubicBezTo>
                    <a:pt x="5039" y="1129"/>
                    <a:pt x="3912" y="1"/>
                    <a:pt x="2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1305725" y="2604650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0"/>
                  </a:moveTo>
                  <a:cubicBezTo>
                    <a:pt x="1129" y="0"/>
                    <a:pt x="1" y="1129"/>
                    <a:pt x="1" y="2520"/>
                  </a:cubicBezTo>
                  <a:cubicBezTo>
                    <a:pt x="1" y="3912"/>
                    <a:pt x="1129" y="5039"/>
                    <a:pt x="2520" y="5039"/>
                  </a:cubicBezTo>
                  <a:cubicBezTo>
                    <a:pt x="3912" y="5039"/>
                    <a:pt x="5039" y="3912"/>
                    <a:pt x="5039" y="2520"/>
                  </a:cubicBezTo>
                  <a:cubicBezTo>
                    <a:pt x="5039" y="1129"/>
                    <a:pt x="3912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1305725" y="2352725"/>
              <a:ext cx="126000" cy="125975"/>
            </a:xfrm>
            <a:custGeom>
              <a:avLst/>
              <a:gdLst/>
              <a:ahLst/>
              <a:cxnLst/>
              <a:rect l="l" t="t" r="r" b="b"/>
              <a:pathLst>
                <a:path w="5040" h="5039" extrusionOk="0">
                  <a:moveTo>
                    <a:pt x="2520" y="0"/>
                  </a:moveTo>
                  <a:cubicBezTo>
                    <a:pt x="1129" y="0"/>
                    <a:pt x="1" y="1128"/>
                    <a:pt x="1" y="2519"/>
                  </a:cubicBezTo>
                  <a:cubicBezTo>
                    <a:pt x="1" y="3912"/>
                    <a:pt x="1129" y="5039"/>
                    <a:pt x="2520" y="5039"/>
                  </a:cubicBezTo>
                  <a:cubicBezTo>
                    <a:pt x="3912" y="5039"/>
                    <a:pt x="5039" y="3912"/>
                    <a:pt x="5039" y="2519"/>
                  </a:cubicBezTo>
                  <a:cubicBezTo>
                    <a:pt x="5039" y="1128"/>
                    <a:pt x="3912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1305725" y="2100775"/>
              <a:ext cx="126000" cy="126000"/>
            </a:xfrm>
            <a:custGeom>
              <a:avLst/>
              <a:gdLst/>
              <a:ahLst/>
              <a:cxnLst/>
              <a:rect l="l" t="t" r="r" b="b"/>
              <a:pathLst>
                <a:path w="5040" h="5040" extrusionOk="0">
                  <a:moveTo>
                    <a:pt x="2520" y="1"/>
                  </a:moveTo>
                  <a:cubicBezTo>
                    <a:pt x="1129" y="1"/>
                    <a:pt x="1" y="1129"/>
                    <a:pt x="1" y="2520"/>
                  </a:cubicBezTo>
                  <a:cubicBezTo>
                    <a:pt x="1" y="3912"/>
                    <a:pt x="1129" y="5039"/>
                    <a:pt x="2520" y="5039"/>
                  </a:cubicBezTo>
                  <a:cubicBezTo>
                    <a:pt x="3912" y="5039"/>
                    <a:pt x="5039" y="3912"/>
                    <a:pt x="5039" y="2520"/>
                  </a:cubicBezTo>
                  <a:cubicBezTo>
                    <a:pt x="5039" y="1129"/>
                    <a:pt x="3912" y="1"/>
                    <a:pt x="2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1305725" y="1848850"/>
              <a:ext cx="126000" cy="125975"/>
            </a:xfrm>
            <a:custGeom>
              <a:avLst/>
              <a:gdLst/>
              <a:ahLst/>
              <a:cxnLst/>
              <a:rect l="l" t="t" r="r" b="b"/>
              <a:pathLst>
                <a:path w="5040" h="5039" extrusionOk="0">
                  <a:moveTo>
                    <a:pt x="2520" y="0"/>
                  </a:moveTo>
                  <a:cubicBezTo>
                    <a:pt x="1129" y="0"/>
                    <a:pt x="1" y="1128"/>
                    <a:pt x="1" y="2519"/>
                  </a:cubicBezTo>
                  <a:cubicBezTo>
                    <a:pt x="1" y="3912"/>
                    <a:pt x="1129" y="5039"/>
                    <a:pt x="2520" y="5039"/>
                  </a:cubicBezTo>
                  <a:cubicBezTo>
                    <a:pt x="3912" y="5039"/>
                    <a:pt x="5039" y="3912"/>
                    <a:pt x="5039" y="2519"/>
                  </a:cubicBezTo>
                  <a:cubicBezTo>
                    <a:pt x="5039" y="1128"/>
                    <a:pt x="3912" y="0"/>
                    <a:pt x="2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1425400" y="3738225"/>
              <a:ext cx="138600" cy="126025"/>
            </a:xfrm>
            <a:custGeom>
              <a:avLst/>
              <a:gdLst/>
              <a:ahLst/>
              <a:cxnLst/>
              <a:rect l="l" t="t" r="r" b="b"/>
              <a:pathLst>
                <a:path w="5544" h="5041" extrusionOk="0">
                  <a:moveTo>
                    <a:pt x="2769" y="0"/>
                  </a:moveTo>
                  <a:cubicBezTo>
                    <a:pt x="1628" y="0"/>
                    <a:pt x="594" y="782"/>
                    <a:pt x="321" y="1941"/>
                  </a:cubicBezTo>
                  <a:cubicBezTo>
                    <a:pt x="0" y="3296"/>
                    <a:pt x="838" y="4652"/>
                    <a:pt x="2193" y="4972"/>
                  </a:cubicBezTo>
                  <a:cubicBezTo>
                    <a:pt x="2388" y="5018"/>
                    <a:pt x="2582" y="5040"/>
                    <a:pt x="2774" y="5040"/>
                  </a:cubicBezTo>
                  <a:cubicBezTo>
                    <a:pt x="3916" y="5040"/>
                    <a:pt x="4950" y="4259"/>
                    <a:pt x="5224" y="3098"/>
                  </a:cubicBezTo>
                  <a:cubicBezTo>
                    <a:pt x="5544" y="1745"/>
                    <a:pt x="4705" y="388"/>
                    <a:pt x="3351" y="69"/>
                  </a:cubicBezTo>
                  <a:cubicBezTo>
                    <a:pt x="3156" y="22"/>
                    <a:pt x="2961" y="0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1425575" y="3486450"/>
              <a:ext cx="138275" cy="126000"/>
            </a:xfrm>
            <a:custGeom>
              <a:avLst/>
              <a:gdLst/>
              <a:ahLst/>
              <a:cxnLst/>
              <a:rect l="l" t="t" r="r" b="b"/>
              <a:pathLst>
                <a:path w="5531" h="5040" extrusionOk="0">
                  <a:moveTo>
                    <a:pt x="2766" y="0"/>
                  </a:moveTo>
                  <a:cubicBezTo>
                    <a:pt x="2121" y="0"/>
                    <a:pt x="1476" y="246"/>
                    <a:pt x="984" y="738"/>
                  </a:cubicBezTo>
                  <a:cubicBezTo>
                    <a:pt x="0" y="1723"/>
                    <a:pt x="0" y="3317"/>
                    <a:pt x="984" y="4302"/>
                  </a:cubicBezTo>
                  <a:cubicBezTo>
                    <a:pt x="1476" y="4793"/>
                    <a:pt x="2121" y="5039"/>
                    <a:pt x="2766" y="5039"/>
                  </a:cubicBezTo>
                  <a:cubicBezTo>
                    <a:pt x="3411" y="5039"/>
                    <a:pt x="4056" y="4793"/>
                    <a:pt x="4547" y="4302"/>
                  </a:cubicBezTo>
                  <a:cubicBezTo>
                    <a:pt x="5531" y="3317"/>
                    <a:pt x="5531" y="1723"/>
                    <a:pt x="4547" y="738"/>
                  </a:cubicBezTo>
                  <a:cubicBezTo>
                    <a:pt x="4056" y="246"/>
                    <a:pt x="3411" y="0"/>
                    <a:pt x="2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1423225" y="3234500"/>
              <a:ext cx="143025" cy="126000"/>
            </a:xfrm>
            <a:custGeom>
              <a:avLst/>
              <a:gdLst/>
              <a:ahLst/>
              <a:cxnLst/>
              <a:rect l="l" t="t" r="r" b="b"/>
              <a:pathLst>
                <a:path w="5721" h="5040" extrusionOk="0">
                  <a:moveTo>
                    <a:pt x="2859" y="1"/>
                  </a:moveTo>
                  <a:cubicBezTo>
                    <a:pt x="2538" y="1"/>
                    <a:pt x="2211" y="62"/>
                    <a:pt x="1896" y="193"/>
                  </a:cubicBezTo>
                  <a:cubicBezTo>
                    <a:pt x="611" y="725"/>
                    <a:pt x="0" y="2199"/>
                    <a:pt x="532" y="3484"/>
                  </a:cubicBezTo>
                  <a:cubicBezTo>
                    <a:pt x="934" y="4455"/>
                    <a:pt x="1872" y="5040"/>
                    <a:pt x="2860" y="5040"/>
                  </a:cubicBezTo>
                  <a:cubicBezTo>
                    <a:pt x="3181" y="5040"/>
                    <a:pt x="3508" y="4978"/>
                    <a:pt x="3823" y="4847"/>
                  </a:cubicBezTo>
                  <a:cubicBezTo>
                    <a:pt x="5110" y="4315"/>
                    <a:pt x="5721" y="2842"/>
                    <a:pt x="5187" y="1556"/>
                  </a:cubicBezTo>
                  <a:cubicBezTo>
                    <a:pt x="4785" y="586"/>
                    <a:pt x="3847" y="1"/>
                    <a:pt x="2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1425400" y="2982425"/>
              <a:ext cx="138600" cy="126050"/>
            </a:xfrm>
            <a:custGeom>
              <a:avLst/>
              <a:gdLst/>
              <a:ahLst/>
              <a:cxnLst/>
              <a:rect l="l" t="t" r="r" b="b"/>
              <a:pathLst>
                <a:path w="5544" h="5042" extrusionOk="0">
                  <a:moveTo>
                    <a:pt x="2770" y="0"/>
                  </a:moveTo>
                  <a:cubicBezTo>
                    <a:pt x="1628" y="0"/>
                    <a:pt x="594" y="782"/>
                    <a:pt x="319" y="1942"/>
                  </a:cubicBezTo>
                  <a:cubicBezTo>
                    <a:pt x="0" y="3297"/>
                    <a:pt x="838" y="4653"/>
                    <a:pt x="2193" y="4973"/>
                  </a:cubicBezTo>
                  <a:cubicBezTo>
                    <a:pt x="2388" y="5019"/>
                    <a:pt x="2582" y="5041"/>
                    <a:pt x="2774" y="5041"/>
                  </a:cubicBezTo>
                  <a:cubicBezTo>
                    <a:pt x="3916" y="5041"/>
                    <a:pt x="4950" y="4260"/>
                    <a:pt x="5223" y="3099"/>
                  </a:cubicBezTo>
                  <a:cubicBezTo>
                    <a:pt x="5544" y="1745"/>
                    <a:pt x="4705" y="389"/>
                    <a:pt x="3351" y="68"/>
                  </a:cubicBezTo>
                  <a:cubicBezTo>
                    <a:pt x="3156" y="22"/>
                    <a:pt x="2962" y="0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1425575" y="2730625"/>
              <a:ext cx="138275" cy="126000"/>
            </a:xfrm>
            <a:custGeom>
              <a:avLst/>
              <a:gdLst/>
              <a:ahLst/>
              <a:cxnLst/>
              <a:rect l="l" t="t" r="r" b="b"/>
              <a:pathLst>
                <a:path w="5531" h="5040" extrusionOk="0">
                  <a:moveTo>
                    <a:pt x="2766" y="1"/>
                  </a:moveTo>
                  <a:cubicBezTo>
                    <a:pt x="2122" y="1"/>
                    <a:pt x="1477" y="247"/>
                    <a:pt x="985" y="738"/>
                  </a:cubicBezTo>
                  <a:cubicBezTo>
                    <a:pt x="0" y="1722"/>
                    <a:pt x="0" y="3317"/>
                    <a:pt x="985" y="4302"/>
                  </a:cubicBezTo>
                  <a:cubicBezTo>
                    <a:pt x="1477" y="4794"/>
                    <a:pt x="2122" y="5040"/>
                    <a:pt x="2766" y="5040"/>
                  </a:cubicBezTo>
                  <a:cubicBezTo>
                    <a:pt x="3411" y="5040"/>
                    <a:pt x="4056" y="4794"/>
                    <a:pt x="4547" y="4302"/>
                  </a:cubicBezTo>
                  <a:cubicBezTo>
                    <a:pt x="5531" y="3317"/>
                    <a:pt x="5531" y="1722"/>
                    <a:pt x="4547" y="738"/>
                  </a:cubicBezTo>
                  <a:cubicBezTo>
                    <a:pt x="4056" y="247"/>
                    <a:pt x="3411" y="1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1425400" y="2478575"/>
              <a:ext cx="138600" cy="126025"/>
            </a:xfrm>
            <a:custGeom>
              <a:avLst/>
              <a:gdLst/>
              <a:ahLst/>
              <a:cxnLst/>
              <a:rect l="l" t="t" r="r" b="b"/>
              <a:pathLst>
                <a:path w="5544" h="5041" extrusionOk="0">
                  <a:moveTo>
                    <a:pt x="2770" y="1"/>
                  </a:moveTo>
                  <a:cubicBezTo>
                    <a:pt x="1628" y="1"/>
                    <a:pt x="594" y="782"/>
                    <a:pt x="319" y="1941"/>
                  </a:cubicBezTo>
                  <a:cubicBezTo>
                    <a:pt x="0" y="3296"/>
                    <a:pt x="838" y="4653"/>
                    <a:pt x="2193" y="4972"/>
                  </a:cubicBezTo>
                  <a:cubicBezTo>
                    <a:pt x="2388" y="5018"/>
                    <a:pt x="2582" y="5040"/>
                    <a:pt x="2774" y="5040"/>
                  </a:cubicBezTo>
                  <a:cubicBezTo>
                    <a:pt x="3916" y="5040"/>
                    <a:pt x="4950" y="4259"/>
                    <a:pt x="5223" y="3098"/>
                  </a:cubicBezTo>
                  <a:cubicBezTo>
                    <a:pt x="5544" y="1745"/>
                    <a:pt x="4705" y="388"/>
                    <a:pt x="3351" y="69"/>
                  </a:cubicBezTo>
                  <a:cubicBezTo>
                    <a:pt x="3156" y="23"/>
                    <a:pt x="2962" y="1"/>
                    <a:pt x="2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1425575" y="2226775"/>
              <a:ext cx="138275" cy="125975"/>
            </a:xfrm>
            <a:custGeom>
              <a:avLst/>
              <a:gdLst/>
              <a:ahLst/>
              <a:cxnLst/>
              <a:rect l="l" t="t" r="r" b="b"/>
              <a:pathLst>
                <a:path w="5531" h="5039" extrusionOk="0">
                  <a:moveTo>
                    <a:pt x="2766" y="0"/>
                  </a:moveTo>
                  <a:cubicBezTo>
                    <a:pt x="2122" y="0"/>
                    <a:pt x="1477" y="246"/>
                    <a:pt x="985" y="738"/>
                  </a:cubicBezTo>
                  <a:cubicBezTo>
                    <a:pt x="0" y="1721"/>
                    <a:pt x="0" y="3316"/>
                    <a:pt x="985" y="4301"/>
                  </a:cubicBezTo>
                  <a:cubicBezTo>
                    <a:pt x="1477" y="4793"/>
                    <a:pt x="2122" y="5039"/>
                    <a:pt x="2766" y="5039"/>
                  </a:cubicBezTo>
                  <a:cubicBezTo>
                    <a:pt x="3411" y="5039"/>
                    <a:pt x="4056" y="4793"/>
                    <a:pt x="4547" y="4301"/>
                  </a:cubicBezTo>
                  <a:cubicBezTo>
                    <a:pt x="5531" y="3316"/>
                    <a:pt x="5531" y="1721"/>
                    <a:pt x="4547" y="738"/>
                  </a:cubicBezTo>
                  <a:cubicBezTo>
                    <a:pt x="4056" y="246"/>
                    <a:pt x="3411" y="0"/>
                    <a:pt x="2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1423225" y="1974800"/>
              <a:ext cx="143025" cy="126025"/>
            </a:xfrm>
            <a:custGeom>
              <a:avLst/>
              <a:gdLst/>
              <a:ahLst/>
              <a:cxnLst/>
              <a:rect l="l" t="t" r="r" b="b"/>
              <a:pathLst>
                <a:path w="5721" h="5041" extrusionOk="0">
                  <a:moveTo>
                    <a:pt x="2860" y="1"/>
                  </a:moveTo>
                  <a:cubicBezTo>
                    <a:pt x="2538" y="1"/>
                    <a:pt x="2211" y="63"/>
                    <a:pt x="1896" y="194"/>
                  </a:cubicBezTo>
                  <a:cubicBezTo>
                    <a:pt x="611" y="726"/>
                    <a:pt x="0" y="2200"/>
                    <a:pt x="532" y="3485"/>
                  </a:cubicBezTo>
                  <a:cubicBezTo>
                    <a:pt x="934" y="4455"/>
                    <a:pt x="1872" y="5040"/>
                    <a:pt x="2861" y="5040"/>
                  </a:cubicBezTo>
                  <a:cubicBezTo>
                    <a:pt x="3183" y="5040"/>
                    <a:pt x="3509" y="4979"/>
                    <a:pt x="3825" y="4848"/>
                  </a:cubicBezTo>
                  <a:cubicBezTo>
                    <a:pt x="5110" y="4316"/>
                    <a:pt x="5721" y="2842"/>
                    <a:pt x="5188" y="1557"/>
                  </a:cubicBezTo>
                  <a:cubicBezTo>
                    <a:pt x="4786" y="586"/>
                    <a:pt x="3848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1677500" y="3738375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7" y="1"/>
                  </a:moveTo>
                  <a:cubicBezTo>
                    <a:pt x="2122" y="1"/>
                    <a:pt x="1477" y="247"/>
                    <a:pt x="986" y="738"/>
                  </a:cubicBezTo>
                  <a:cubicBezTo>
                    <a:pt x="1" y="1723"/>
                    <a:pt x="1" y="3317"/>
                    <a:pt x="986" y="4302"/>
                  </a:cubicBezTo>
                  <a:cubicBezTo>
                    <a:pt x="1477" y="4794"/>
                    <a:pt x="2122" y="5040"/>
                    <a:pt x="2767" y="5040"/>
                  </a:cubicBezTo>
                  <a:cubicBezTo>
                    <a:pt x="3412" y="5040"/>
                    <a:pt x="4056" y="4794"/>
                    <a:pt x="4548" y="4302"/>
                  </a:cubicBezTo>
                  <a:cubicBezTo>
                    <a:pt x="5531" y="3317"/>
                    <a:pt x="5531" y="1723"/>
                    <a:pt x="4548" y="738"/>
                  </a:cubicBezTo>
                  <a:cubicBezTo>
                    <a:pt x="4056" y="247"/>
                    <a:pt x="3412" y="1"/>
                    <a:pt x="2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1677325" y="3486300"/>
              <a:ext cx="138625" cy="126000"/>
            </a:xfrm>
            <a:custGeom>
              <a:avLst/>
              <a:gdLst/>
              <a:ahLst/>
              <a:cxnLst/>
              <a:rect l="l" t="t" r="r" b="b"/>
              <a:pathLst>
                <a:path w="5545" h="5040" extrusionOk="0">
                  <a:moveTo>
                    <a:pt x="2771" y="0"/>
                  </a:moveTo>
                  <a:cubicBezTo>
                    <a:pt x="1628" y="0"/>
                    <a:pt x="594" y="782"/>
                    <a:pt x="320" y="1942"/>
                  </a:cubicBezTo>
                  <a:cubicBezTo>
                    <a:pt x="1" y="3295"/>
                    <a:pt x="839" y="4653"/>
                    <a:pt x="2194" y="4972"/>
                  </a:cubicBezTo>
                  <a:cubicBezTo>
                    <a:pt x="2388" y="5018"/>
                    <a:pt x="2583" y="5040"/>
                    <a:pt x="2774" y="5040"/>
                  </a:cubicBezTo>
                  <a:cubicBezTo>
                    <a:pt x="3916" y="5040"/>
                    <a:pt x="4950" y="4258"/>
                    <a:pt x="5224" y="3099"/>
                  </a:cubicBezTo>
                  <a:cubicBezTo>
                    <a:pt x="5544" y="1745"/>
                    <a:pt x="4706" y="387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1678950" y="3234650"/>
              <a:ext cx="135500" cy="126000"/>
            </a:xfrm>
            <a:custGeom>
              <a:avLst/>
              <a:gdLst/>
              <a:ahLst/>
              <a:cxnLst/>
              <a:rect l="l" t="t" r="r" b="b"/>
              <a:pathLst>
                <a:path w="5420" h="5040" extrusionOk="0">
                  <a:moveTo>
                    <a:pt x="2706" y="0"/>
                  </a:moveTo>
                  <a:cubicBezTo>
                    <a:pt x="1494" y="0"/>
                    <a:pt x="424" y="880"/>
                    <a:pt x="224" y="2116"/>
                  </a:cubicBezTo>
                  <a:cubicBezTo>
                    <a:pt x="1" y="3490"/>
                    <a:pt x="933" y="4783"/>
                    <a:pt x="2307" y="5007"/>
                  </a:cubicBezTo>
                  <a:cubicBezTo>
                    <a:pt x="2443" y="5029"/>
                    <a:pt x="2579" y="5039"/>
                    <a:pt x="2712" y="5039"/>
                  </a:cubicBezTo>
                  <a:cubicBezTo>
                    <a:pt x="3927" y="5039"/>
                    <a:pt x="4996" y="4160"/>
                    <a:pt x="5198" y="2923"/>
                  </a:cubicBezTo>
                  <a:cubicBezTo>
                    <a:pt x="5420" y="1550"/>
                    <a:pt x="4487" y="255"/>
                    <a:pt x="3113" y="33"/>
                  </a:cubicBezTo>
                  <a:cubicBezTo>
                    <a:pt x="2977" y="11"/>
                    <a:pt x="2841" y="0"/>
                    <a:pt x="2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1677500" y="2982575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7" y="0"/>
                  </a:moveTo>
                  <a:cubicBezTo>
                    <a:pt x="2122" y="0"/>
                    <a:pt x="1477" y="246"/>
                    <a:pt x="986" y="738"/>
                  </a:cubicBezTo>
                  <a:cubicBezTo>
                    <a:pt x="1" y="1721"/>
                    <a:pt x="1" y="3317"/>
                    <a:pt x="986" y="4302"/>
                  </a:cubicBezTo>
                  <a:cubicBezTo>
                    <a:pt x="1477" y="4793"/>
                    <a:pt x="2122" y="5039"/>
                    <a:pt x="2767" y="5039"/>
                  </a:cubicBezTo>
                  <a:cubicBezTo>
                    <a:pt x="3412" y="5039"/>
                    <a:pt x="4056" y="4793"/>
                    <a:pt x="4548" y="4302"/>
                  </a:cubicBezTo>
                  <a:cubicBezTo>
                    <a:pt x="5531" y="3317"/>
                    <a:pt x="5531" y="1721"/>
                    <a:pt x="4548" y="738"/>
                  </a:cubicBezTo>
                  <a:cubicBezTo>
                    <a:pt x="4056" y="246"/>
                    <a:pt x="3412" y="0"/>
                    <a:pt x="2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1677325" y="2730500"/>
              <a:ext cx="138625" cy="126025"/>
            </a:xfrm>
            <a:custGeom>
              <a:avLst/>
              <a:gdLst/>
              <a:ahLst/>
              <a:cxnLst/>
              <a:rect l="l" t="t" r="r" b="b"/>
              <a:pathLst>
                <a:path w="5545" h="5041" extrusionOk="0">
                  <a:moveTo>
                    <a:pt x="2769" y="1"/>
                  </a:moveTo>
                  <a:cubicBezTo>
                    <a:pt x="1628" y="1"/>
                    <a:pt x="594" y="783"/>
                    <a:pt x="320" y="1942"/>
                  </a:cubicBezTo>
                  <a:cubicBezTo>
                    <a:pt x="1" y="3296"/>
                    <a:pt x="839" y="4652"/>
                    <a:pt x="2194" y="4973"/>
                  </a:cubicBezTo>
                  <a:cubicBezTo>
                    <a:pt x="2388" y="5019"/>
                    <a:pt x="2582" y="5041"/>
                    <a:pt x="2774" y="5041"/>
                  </a:cubicBezTo>
                  <a:cubicBezTo>
                    <a:pt x="3915" y="5041"/>
                    <a:pt x="4950" y="4259"/>
                    <a:pt x="5224" y="3099"/>
                  </a:cubicBezTo>
                  <a:cubicBezTo>
                    <a:pt x="5544" y="1746"/>
                    <a:pt x="4704" y="388"/>
                    <a:pt x="3351" y="69"/>
                  </a:cubicBezTo>
                  <a:cubicBezTo>
                    <a:pt x="3156" y="23"/>
                    <a:pt x="2961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1677500" y="2478700"/>
              <a:ext cx="138300" cy="126000"/>
            </a:xfrm>
            <a:custGeom>
              <a:avLst/>
              <a:gdLst/>
              <a:ahLst/>
              <a:cxnLst/>
              <a:rect l="l" t="t" r="r" b="b"/>
              <a:pathLst>
                <a:path w="5532" h="5040" extrusionOk="0">
                  <a:moveTo>
                    <a:pt x="2767" y="0"/>
                  </a:moveTo>
                  <a:cubicBezTo>
                    <a:pt x="2122" y="0"/>
                    <a:pt x="1477" y="246"/>
                    <a:pt x="986" y="738"/>
                  </a:cubicBezTo>
                  <a:cubicBezTo>
                    <a:pt x="1" y="1721"/>
                    <a:pt x="1" y="3317"/>
                    <a:pt x="986" y="4302"/>
                  </a:cubicBezTo>
                  <a:cubicBezTo>
                    <a:pt x="1477" y="4793"/>
                    <a:pt x="2122" y="5039"/>
                    <a:pt x="2767" y="5039"/>
                  </a:cubicBezTo>
                  <a:cubicBezTo>
                    <a:pt x="3412" y="5039"/>
                    <a:pt x="4056" y="4793"/>
                    <a:pt x="4548" y="4302"/>
                  </a:cubicBezTo>
                  <a:cubicBezTo>
                    <a:pt x="5531" y="3317"/>
                    <a:pt x="5531" y="1721"/>
                    <a:pt x="4548" y="738"/>
                  </a:cubicBezTo>
                  <a:cubicBezTo>
                    <a:pt x="4056" y="246"/>
                    <a:pt x="3412" y="0"/>
                    <a:pt x="2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1677325" y="2226650"/>
              <a:ext cx="138575" cy="126025"/>
            </a:xfrm>
            <a:custGeom>
              <a:avLst/>
              <a:gdLst/>
              <a:ahLst/>
              <a:cxnLst/>
              <a:rect l="l" t="t" r="r" b="b"/>
              <a:pathLst>
                <a:path w="5543" h="5041" extrusionOk="0">
                  <a:moveTo>
                    <a:pt x="2771" y="0"/>
                  </a:moveTo>
                  <a:cubicBezTo>
                    <a:pt x="1628" y="0"/>
                    <a:pt x="593" y="782"/>
                    <a:pt x="320" y="1942"/>
                  </a:cubicBezTo>
                  <a:cubicBezTo>
                    <a:pt x="1" y="3295"/>
                    <a:pt x="839" y="4653"/>
                    <a:pt x="2192" y="4972"/>
                  </a:cubicBezTo>
                  <a:cubicBezTo>
                    <a:pt x="2387" y="5018"/>
                    <a:pt x="2582" y="5040"/>
                    <a:pt x="2774" y="5040"/>
                  </a:cubicBezTo>
                  <a:cubicBezTo>
                    <a:pt x="3916" y="5040"/>
                    <a:pt x="4950" y="4258"/>
                    <a:pt x="5224" y="3099"/>
                  </a:cubicBezTo>
                  <a:cubicBezTo>
                    <a:pt x="5543" y="1745"/>
                    <a:pt x="4704" y="389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1678950" y="1974900"/>
              <a:ext cx="135550" cy="126000"/>
            </a:xfrm>
            <a:custGeom>
              <a:avLst/>
              <a:gdLst/>
              <a:ahLst/>
              <a:cxnLst/>
              <a:rect l="l" t="t" r="r" b="b"/>
              <a:pathLst>
                <a:path w="5422" h="5040" extrusionOk="0">
                  <a:moveTo>
                    <a:pt x="2708" y="0"/>
                  </a:moveTo>
                  <a:cubicBezTo>
                    <a:pt x="1494" y="0"/>
                    <a:pt x="425" y="879"/>
                    <a:pt x="224" y="2116"/>
                  </a:cubicBezTo>
                  <a:cubicBezTo>
                    <a:pt x="1" y="3489"/>
                    <a:pt x="933" y="4783"/>
                    <a:pt x="2307" y="5007"/>
                  </a:cubicBezTo>
                  <a:cubicBezTo>
                    <a:pt x="2444" y="5029"/>
                    <a:pt x="2580" y="5040"/>
                    <a:pt x="2714" y="5040"/>
                  </a:cubicBezTo>
                  <a:cubicBezTo>
                    <a:pt x="3928" y="5040"/>
                    <a:pt x="4997" y="4160"/>
                    <a:pt x="5198" y="2924"/>
                  </a:cubicBezTo>
                  <a:cubicBezTo>
                    <a:pt x="5421" y="1550"/>
                    <a:pt x="4488" y="256"/>
                    <a:pt x="3115" y="33"/>
                  </a:cubicBezTo>
                  <a:cubicBezTo>
                    <a:pt x="2978" y="11"/>
                    <a:pt x="2842" y="0"/>
                    <a:pt x="2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1551350" y="3612250"/>
              <a:ext cx="138625" cy="126025"/>
            </a:xfrm>
            <a:custGeom>
              <a:avLst/>
              <a:gdLst/>
              <a:ahLst/>
              <a:cxnLst/>
              <a:rect l="l" t="t" r="r" b="b"/>
              <a:pathLst>
                <a:path w="5545" h="5041" extrusionOk="0">
                  <a:moveTo>
                    <a:pt x="2769" y="0"/>
                  </a:moveTo>
                  <a:cubicBezTo>
                    <a:pt x="1627" y="0"/>
                    <a:pt x="594" y="782"/>
                    <a:pt x="320" y="1941"/>
                  </a:cubicBezTo>
                  <a:cubicBezTo>
                    <a:pt x="1" y="3296"/>
                    <a:pt x="839" y="4652"/>
                    <a:pt x="2194" y="4973"/>
                  </a:cubicBezTo>
                  <a:cubicBezTo>
                    <a:pt x="2388" y="5018"/>
                    <a:pt x="2583" y="5040"/>
                    <a:pt x="2774" y="5040"/>
                  </a:cubicBezTo>
                  <a:cubicBezTo>
                    <a:pt x="3917" y="5040"/>
                    <a:pt x="4951" y="4259"/>
                    <a:pt x="5225" y="3099"/>
                  </a:cubicBezTo>
                  <a:cubicBezTo>
                    <a:pt x="5544" y="1744"/>
                    <a:pt x="4706" y="388"/>
                    <a:pt x="3351" y="69"/>
                  </a:cubicBezTo>
                  <a:cubicBezTo>
                    <a:pt x="3156" y="23"/>
                    <a:pt x="2961" y="0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1551550" y="3360475"/>
              <a:ext cx="138275" cy="126000"/>
            </a:xfrm>
            <a:custGeom>
              <a:avLst/>
              <a:gdLst/>
              <a:ahLst/>
              <a:cxnLst/>
              <a:rect l="l" t="t" r="r" b="b"/>
              <a:pathLst>
                <a:path w="5531" h="5040" extrusionOk="0">
                  <a:moveTo>
                    <a:pt x="2766" y="1"/>
                  </a:moveTo>
                  <a:cubicBezTo>
                    <a:pt x="2121" y="1"/>
                    <a:pt x="1477" y="246"/>
                    <a:pt x="985" y="738"/>
                  </a:cubicBezTo>
                  <a:cubicBezTo>
                    <a:pt x="0" y="1723"/>
                    <a:pt x="0" y="3317"/>
                    <a:pt x="985" y="4302"/>
                  </a:cubicBezTo>
                  <a:cubicBezTo>
                    <a:pt x="1477" y="4794"/>
                    <a:pt x="2121" y="5039"/>
                    <a:pt x="2766" y="5039"/>
                  </a:cubicBezTo>
                  <a:cubicBezTo>
                    <a:pt x="3411" y="5039"/>
                    <a:pt x="4055" y="4794"/>
                    <a:pt x="4547" y="4302"/>
                  </a:cubicBezTo>
                  <a:cubicBezTo>
                    <a:pt x="5531" y="3317"/>
                    <a:pt x="5531" y="1723"/>
                    <a:pt x="4547" y="738"/>
                  </a:cubicBezTo>
                  <a:cubicBezTo>
                    <a:pt x="4055" y="246"/>
                    <a:pt x="3411" y="1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1551350" y="3108400"/>
              <a:ext cx="138625" cy="126000"/>
            </a:xfrm>
            <a:custGeom>
              <a:avLst/>
              <a:gdLst/>
              <a:ahLst/>
              <a:cxnLst/>
              <a:rect l="l" t="t" r="r" b="b"/>
              <a:pathLst>
                <a:path w="5545" h="5040" extrusionOk="0">
                  <a:moveTo>
                    <a:pt x="2771" y="0"/>
                  </a:moveTo>
                  <a:cubicBezTo>
                    <a:pt x="1629" y="0"/>
                    <a:pt x="594" y="782"/>
                    <a:pt x="320" y="1942"/>
                  </a:cubicBezTo>
                  <a:cubicBezTo>
                    <a:pt x="1" y="3295"/>
                    <a:pt x="839" y="4653"/>
                    <a:pt x="2194" y="4972"/>
                  </a:cubicBezTo>
                  <a:cubicBezTo>
                    <a:pt x="2389" y="5018"/>
                    <a:pt x="2584" y="5040"/>
                    <a:pt x="2776" y="5040"/>
                  </a:cubicBezTo>
                  <a:cubicBezTo>
                    <a:pt x="3917" y="5040"/>
                    <a:pt x="4951" y="4258"/>
                    <a:pt x="5224" y="3099"/>
                  </a:cubicBezTo>
                  <a:cubicBezTo>
                    <a:pt x="5544" y="1744"/>
                    <a:pt x="4706" y="388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1551550" y="2856600"/>
              <a:ext cx="138275" cy="126000"/>
            </a:xfrm>
            <a:custGeom>
              <a:avLst/>
              <a:gdLst/>
              <a:ahLst/>
              <a:cxnLst/>
              <a:rect l="l" t="t" r="r" b="b"/>
              <a:pathLst>
                <a:path w="5531" h="5040" extrusionOk="0">
                  <a:moveTo>
                    <a:pt x="2766" y="1"/>
                  </a:moveTo>
                  <a:cubicBezTo>
                    <a:pt x="2121" y="1"/>
                    <a:pt x="1477" y="247"/>
                    <a:pt x="985" y="738"/>
                  </a:cubicBezTo>
                  <a:cubicBezTo>
                    <a:pt x="0" y="1722"/>
                    <a:pt x="0" y="3317"/>
                    <a:pt x="985" y="4302"/>
                  </a:cubicBezTo>
                  <a:cubicBezTo>
                    <a:pt x="1477" y="4794"/>
                    <a:pt x="2121" y="5039"/>
                    <a:pt x="2766" y="5039"/>
                  </a:cubicBezTo>
                  <a:cubicBezTo>
                    <a:pt x="3411" y="5039"/>
                    <a:pt x="4055" y="4794"/>
                    <a:pt x="4547" y="4302"/>
                  </a:cubicBezTo>
                  <a:cubicBezTo>
                    <a:pt x="5531" y="3317"/>
                    <a:pt x="5531" y="1722"/>
                    <a:pt x="4547" y="738"/>
                  </a:cubicBezTo>
                  <a:cubicBezTo>
                    <a:pt x="4055" y="247"/>
                    <a:pt x="3411" y="1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1549175" y="2604650"/>
              <a:ext cx="143050" cy="126025"/>
            </a:xfrm>
            <a:custGeom>
              <a:avLst/>
              <a:gdLst/>
              <a:ahLst/>
              <a:cxnLst/>
              <a:rect l="l" t="t" r="r" b="b"/>
              <a:pathLst>
                <a:path w="5722" h="5041" extrusionOk="0">
                  <a:moveTo>
                    <a:pt x="2861" y="0"/>
                  </a:moveTo>
                  <a:cubicBezTo>
                    <a:pt x="2539" y="0"/>
                    <a:pt x="2212" y="62"/>
                    <a:pt x="1897" y="193"/>
                  </a:cubicBezTo>
                  <a:cubicBezTo>
                    <a:pt x="611" y="726"/>
                    <a:pt x="1" y="2199"/>
                    <a:pt x="533" y="3484"/>
                  </a:cubicBezTo>
                  <a:cubicBezTo>
                    <a:pt x="935" y="4454"/>
                    <a:pt x="1873" y="5040"/>
                    <a:pt x="2862" y="5040"/>
                  </a:cubicBezTo>
                  <a:cubicBezTo>
                    <a:pt x="3183" y="5040"/>
                    <a:pt x="3510" y="4978"/>
                    <a:pt x="3826" y="4848"/>
                  </a:cubicBezTo>
                  <a:cubicBezTo>
                    <a:pt x="5111" y="4315"/>
                    <a:pt x="5721" y="2842"/>
                    <a:pt x="5189" y="1557"/>
                  </a:cubicBezTo>
                  <a:cubicBezTo>
                    <a:pt x="4787" y="586"/>
                    <a:pt x="3849" y="0"/>
                    <a:pt x="2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1551350" y="2352625"/>
              <a:ext cx="138625" cy="126000"/>
            </a:xfrm>
            <a:custGeom>
              <a:avLst/>
              <a:gdLst/>
              <a:ahLst/>
              <a:cxnLst/>
              <a:rect l="l" t="t" r="r" b="b"/>
              <a:pathLst>
                <a:path w="5545" h="5040" extrusionOk="0">
                  <a:moveTo>
                    <a:pt x="2771" y="0"/>
                  </a:moveTo>
                  <a:cubicBezTo>
                    <a:pt x="1628" y="0"/>
                    <a:pt x="593" y="781"/>
                    <a:pt x="320" y="1940"/>
                  </a:cubicBezTo>
                  <a:cubicBezTo>
                    <a:pt x="1" y="3295"/>
                    <a:pt x="839" y="4653"/>
                    <a:pt x="2194" y="4972"/>
                  </a:cubicBezTo>
                  <a:cubicBezTo>
                    <a:pt x="2388" y="5017"/>
                    <a:pt x="2582" y="5039"/>
                    <a:pt x="2774" y="5039"/>
                  </a:cubicBezTo>
                  <a:cubicBezTo>
                    <a:pt x="3915" y="5039"/>
                    <a:pt x="4951" y="4258"/>
                    <a:pt x="5224" y="3098"/>
                  </a:cubicBezTo>
                  <a:cubicBezTo>
                    <a:pt x="5544" y="1745"/>
                    <a:pt x="4705" y="387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1551550" y="2100800"/>
              <a:ext cx="138275" cy="125975"/>
            </a:xfrm>
            <a:custGeom>
              <a:avLst/>
              <a:gdLst/>
              <a:ahLst/>
              <a:cxnLst/>
              <a:rect l="l" t="t" r="r" b="b"/>
              <a:pathLst>
                <a:path w="5531" h="5039" extrusionOk="0">
                  <a:moveTo>
                    <a:pt x="2766" y="0"/>
                  </a:moveTo>
                  <a:cubicBezTo>
                    <a:pt x="2121" y="0"/>
                    <a:pt x="1477" y="246"/>
                    <a:pt x="985" y="738"/>
                  </a:cubicBezTo>
                  <a:cubicBezTo>
                    <a:pt x="0" y="1721"/>
                    <a:pt x="0" y="3317"/>
                    <a:pt x="985" y="4300"/>
                  </a:cubicBezTo>
                  <a:cubicBezTo>
                    <a:pt x="1477" y="4792"/>
                    <a:pt x="2121" y="5039"/>
                    <a:pt x="2766" y="5039"/>
                  </a:cubicBezTo>
                  <a:cubicBezTo>
                    <a:pt x="3411" y="5039"/>
                    <a:pt x="4055" y="4792"/>
                    <a:pt x="4547" y="4300"/>
                  </a:cubicBezTo>
                  <a:cubicBezTo>
                    <a:pt x="5531" y="3317"/>
                    <a:pt x="5531" y="1721"/>
                    <a:pt x="4547" y="738"/>
                  </a:cubicBezTo>
                  <a:cubicBezTo>
                    <a:pt x="4055" y="246"/>
                    <a:pt x="3411" y="0"/>
                    <a:pt x="2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1551350" y="1848750"/>
              <a:ext cx="138575" cy="126025"/>
            </a:xfrm>
            <a:custGeom>
              <a:avLst/>
              <a:gdLst/>
              <a:ahLst/>
              <a:cxnLst/>
              <a:rect l="l" t="t" r="r" b="b"/>
              <a:pathLst>
                <a:path w="5543" h="5041" extrusionOk="0">
                  <a:moveTo>
                    <a:pt x="2771" y="0"/>
                  </a:moveTo>
                  <a:cubicBezTo>
                    <a:pt x="1628" y="0"/>
                    <a:pt x="593" y="782"/>
                    <a:pt x="320" y="1942"/>
                  </a:cubicBezTo>
                  <a:cubicBezTo>
                    <a:pt x="1" y="3297"/>
                    <a:pt x="839" y="4653"/>
                    <a:pt x="2194" y="4973"/>
                  </a:cubicBezTo>
                  <a:cubicBezTo>
                    <a:pt x="2388" y="5019"/>
                    <a:pt x="2582" y="5041"/>
                    <a:pt x="2774" y="5041"/>
                  </a:cubicBezTo>
                  <a:cubicBezTo>
                    <a:pt x="3915" y="5041"/>
                    <a:pt x="4951" y="4259"/>
                    <a:pt x="5224" y="3099"/>
                  </a:cubicBezTo>
                  <a:cubicBezTo>
                    <a:pt x="5543" y="1745"/>
                    <a:pt x="4705" y="388"/>
                    <a:pt x="3351" y="68"/>
                  </a:cubicBezTo>
                  <a:cubicBezTo>
                    <a:pt x="3157" y="22"/>
                    <a:pt x="2962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5"/>
          <p:cNvGrpSpPr/>
          <p:nvPr/>
        </p:nvGrpSpPr>
        <p:grpSpPr>
          <a:xfrm>
            <a:off x="3721073" y="4194266"/>
            <a:ext cx="388962" cy="388900"/>
            <a:chOff x="3226800" y="3706900"/>
            <a:chExt cx="315000" cy="314950"/>
          </a:xfrm>
        </p:grpSpPr>
        <p:sp>
          <p:nvSpPr>
            <p:cNvPr id="357" name="Google Shape;357;p35"/>
            <p:cNvSpPr/>
            <p:nvPr/>
          </p:nvSpPr>
          <p:spPr>
            <a:xfrm>
              <a:off x="3226800" y="3706900"/>
              <a:ext cx="315000" cy="314950"/>
            </a:xfrm>
            <a:custGeom>
              <a:avLst/>
              <a:gdLst/>
              <a:ahLst/>
              <a:cxnLst/>
              <a:rect l="l" t="t" r="r" b="b"/>
              <a:pathLst>
                <a:path w="12600" h="12598" extrusionOk="0">
                  <a:moveTo>
                    <a:pt x="2520" y="0"/>
                  </a:moveTo>
                  <a:lnTo>
                    <a:pt x="1" y="2520"/>
                  </a:lnTo>
                  <a:lnTo>
                    <a:pt x="10080" y="12597"/>
                  </a:lnTo>
                  <a:lnTo>
                    <a:pt x="12599" y="10078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3226800" y="3706900"/>
              <a:ext cx="315000" cy="314950"/>
            </a:xfrm>
            <a:custGeom>
              <a:avLst/>
              <a:gdLst/>
              <a:ahLst/>
              <a:cxnLst/>
              <a:rect l="l" t="t" r="r" b="b"/>
              <a:pathLst>
                <a:path w="12600" h="12598" extrusionOk="0">
                  <a:moveTo>
                    <a:pt x="10080" y="0"/>
                  </a:moveTo>
                  <a:lnTo>
                    <a:pt x="1" y="10078"/>
                  </a:lnTo>
                  <a:lnTo>
                    <a:pt x="2520" y="12597"/>
                  </a:lnTo>
                  <a:lnTo>
                    <a:pt x="12599" y="2520"/>
                  </a:lnTo>
                  <a:lnTo>
                    <a:pt x="10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5"/>
          <p:cNvGrpSpPr/>
          <p:nvPr/>
        </p:nvGrpSpPr>
        <p:grpSpPr>
          <a:xfrm>
            <a:off x="4555550" y="3448450"/>
            <a:ext cx="905400" cy="905400"/>
            <a:chOff x="4555550" y="3448450"/>
            <a:chExt cx="905400" cy="905400"/>
          </a:xfrm>
        </p:grpSpPr>
        <p:sp>
          <p:nvSpPr>
            <p:cNvPr id="360" name="Google Shape;360;p35"/>
            <p:cNvSpPr/>
            <p:nvPr/>
          </p:nvSpPr>
          <p:spPr>
            <a:xfrm>
              <a:off x="4686800" y="3579700"/>
              <a:ext cx="642900" cy="642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4555550" y="3448450"/>
              <a:ext cx="905400" cy="9054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35"/>
          <p:cNvSpPr txBox="1">
            <a:spLocks noGrp="1"/>
          </p:cNvSpPr>
          <p:nvPr>
            <p:ph type="title"/>
          </p:nvPr>
        </p:nvSpPr>
        <p:spPr>
          <a:xfrm>
            <a:off x="2389025" y="769550"/>
            <a:ext cx="44481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Thanks!</a:t>
            </a:r>
            <a:endParaRPr sz="7000"/>
          </a:p>
        </p:txBody>
      </p:sp>
      <p:sp>
        <p:nvSpPr>
          <p:cNvPr id="363" name="Google Shape;363;p35"/>
          <p:cNvSpPr txBox="1">
            <a:spLocks noGrp="1"/>
          </p:cNvSpPr>
          <p:nvPr>
            <p:ph type="subTitle" idx="4294967295"/>
          </p:nvPr>
        </p:nvSpPr>
        <p:spPr>
          <a:xfrm>
            <a:off x="2347950" y="2135788"/>
            <a:ext cx="4448100" cy="9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dk2"/>
                </a:highlight>
              </a:rPr>
              <a:t>Do you have any questions?</a:t>
            </a:r>
            <a:endParaRPr sz="2400">
              <a:highlight>
                <a:schemeClr val="dk2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title" idx="2"/>
          </p:nvPr>
        </p:nvSpPr>
        <p:spPr>
          <a:xfrm>
            <a:off x="716613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title" idx="3"/>
          </p:nvPr>
        </p:nvSpPr>
        <p:spPr>
          <a:xfrm>
            <a:off x="716613" y="3066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title" idx="4"/>
          </p:nvPr>
        </p:nvSpPr>
        <p:spPr>
          <a:xfrm>
            <a:off x="3294000" y="148087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title" idx="5"/>
          </p:nvPr>
        </p:nvSpPr>
        <p:spPr>
          <a:xfrm>
            <a:off x="3294000" y="3066697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2" name="Google Shape;202;p25"/>
          <p:cNvSpPr txBox="1">
            <a:spLocks noGrp="1"/>
          </p:cNvSpPr>
          <p:nvPr>
            <p:ph type="title" idx="6"/>
          </p:nvPr>
        </p:nvSpPr>
        <p:spPr>
          <a:xfrm>
            <a:off x="5871388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3" name="Google Shape;203;p25"/>
          <p:cNvSpPr txBox="1">
            <a:spLocks noGrp="1"/>
          </p:cNvSpPr>
          <p:nvPr>
            <p:ph type="subTitle" idx="1"/>
          </p:nvPr>
        </p:nvSpPr>
        <p:spPr>
          <a:xfrm>
            <a:off x="716611" y="2041075"/>
            <a:ext cx="23154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subTitle" idx="13"/>
          </p:nvPr>
        </p:nvSpPr>
        <p:spPr>
          <a:xfrm>
            <a:off x="716624" y="3612650"/>
            <a:ext cx="2315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Printed Circuit Boards</a:t>
            </a:r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subTitle" idx="14"/>
          </p:nvPr>
        </p:nvSpPr>
        <p:spPr>
          <a:xfrm>
            <a:off x="3294010" y="3612650"/>
            <a:ext cx="2315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 Chip Module </a:t>
            </a:r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ubTitle" idx="1"/>
          </p:nvPr>
        </p:nvSpPr>
        <p:spPr>
          <a:xfrm>
            <a:off x="716611" y="2041075"/>
            <a:ext cx="23154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Board </a:t>
            </a:r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subTitle" idx="8"/>
          </p:nvPr>
        </p:nvSpPr>
        <p:spPr>
          <a:xfrm>
            <a:off x="3293993" y="2041075"/>
            <a:ext cx="2315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Wire-Wrap</a:t>
            </a:r>
            <a:endParaRPr/>
          </a:p>
        </p:txBody>
      </p:sp>
      <p:sp>
        <p:nvSpPr>
          <p:cNvPr id="208" name="Google Shape;208;p25"/>
          <p:cNvSpPr txBox="1">
            <a:spLocks noGrp="1"/>
          </p:cNvSpPr>
          <p:nvPr>
            <p:ph type="subTitle" idx="9"/>
          </p:nvPr>
        </p:nvSpPr>
        <p:spPr>
          <a:xfrm>
            <a:off x="5871375" y="2041075"/>
            <a:ext cx="2315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Stitch Weld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title"/>
          </p:nvPr>
        </p:nvSpPr>
        <p:spPr>
          <a:xfrm>
            <a:off x="4164550" y="693175"/>
            <a:ext cx="4106400" cy="100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Circuit Board Technologies</a:t>
            </a:r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subTitle" idx="1"/>
          </p:nvPr>
        </p:nvSpPr>
        <p:spPr>
          <a:xfrm>
            <a:off x="4164550" y="1728425"/>
            <a:ext cx="4106400" cy="27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There are several technologies available for connecting components and circuits.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Circuit boards combine electronic components and connectors into a functional system through electrical connections and mechanical support.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Some of the widely used technologies are stitch weld, wire wrap, PCB, chip on board, hybrid circuits, and MCM.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1712125" y="4079550"/>
            <a:ext cx="1985700" cy="16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500" y="501224"/>
            <a:ext cx="2974349" cy="446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>
            <a:spLocks noGrp="1"/>
          </p:cNvSpPr>
          <p:nvPr>
            <p:ph type="title"/>
          </p:nvPr>
        </p:nvSpPr>
        <p:spPr>
          <a:xfrm>
            <a:off x="720000" y="74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Wire-Wrap</a:t>
            </a:r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subTitle" idx="2"/>
          </p:nvPr>
        </p:nvSpPr>
        <p:spPr>
          <a:xfrm>
            <a:off x="1140799" y="1714675"/>
            <a:ext cx="5448300" cy="17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method eliminates the design and fabrication of a printed circuit board.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wire-wrap technique is useful for prototyping because it allows easy change of connections, circuit modifications, and corrections.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However, larger circuit boards require extensive effort to design.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Wire-wrap is less useful for production, as it is limited in operation to less than 5 or 10 MHz, above which the loop inductances in the wired connections distort signals.</a:t>
            </a:r>
            <a:endParaRPr sz="1600"/>
          </a:p>
        </p:txBody>
      </p:sp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75" y="4287149"/>
            <a:ext cx="1622275" cy="6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8325" y="0"/>
            <a:ext cx="2735676" cy="410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/>
          <p:nvPr/>
        </p:nvSpPr>
        <p:spPr>
          <a:xfrm>
            <a:off x="482250" y="1112975"/>
            <a:ext cx="3333900" cy="22686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title" idx="2"/>
          </p:nvPr>
        </p:nvSpPr>
        <p:spPr>
          <a:xfrm>
            <a:off x="4077850" y="534800"/>
            <a:ext cx="45012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3. Stitch Weld</a:t>
            </a:r>
            <a:endParaRPr sz="3000"/>
          </a:p>
        </p:txBody>
      </p:sp>
      <p:sp>
        <p:nvSpPr>
          <p:cNvPr id="231" name="Google Shape;231;p28"/>
          <p:cNvSpPr txBox="1">
            <a:spLocks noGrp="1"/>
          </p:cNvSpPr>
          <p:nvPr>
            <p:ph type="subTitle" idx="3"/>
          </p:nvPr>
        </p:nvSpPr>
        <p:spPr>
          <a:xfrm>
            <a:off x="4221575" y="1525650"/>
            <a:ext cx="42906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Stitch weld connects components with point-to-point wiring on circuit boards much like wire wrap.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However, stitch weld ports are shorter, and the wire is welded to the pins instead of being wrapped.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This results in lower loop inductance and much higher operation, up to 100 MHz.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Stitch weld provides better vibration and shock resistance but is more expensive and requires a special welding station.</a:t>
            </a:r>
            <a:endParaRPr/>
          </a:p>
        </p:txBody>
      </p:sp>
      <p:sp>
        <p:nvSpPr>
          <p:cNvPr id="232" name="Google Shape;232;p28"/>
          <p:cNvSpPr/>
          <p:nvPr/>
        </p:nvSpPr>
        <p:spPr>
          <a:xfrm>
            <a:off x="8227890" y="1112975"/>
            <a:ext cx="351300" cy="351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8"/>
          <p:cNvSpPr/>
          <p:nvPr/>
        </p:nvSpPr>
        <p:spPr>
          <a:xfrm>
            <a:off x="259315" y="3381575"/>
            <a:ext cx="351300" cy="351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8"/>
          <p:cNvSpPr/>
          <p:nvPr/>
        </p:nvSpPr>
        <p:spPr>
          <a:xfrm>
            <a:off x="367700" y="1008775"/>
            <a:ext cx="3333900" cy="22686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5" name="Google Shape;2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625" y="1247238"/>
            <a:ext cx="333375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764300" cy="10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Printed Circuit   Boards (PCBs)</a:t>
            </a:r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subTitle" idx="2"/>
          </p:nvPr>
        </p:nvSpPr>
        <p:spPr>
          <a:xfrm>
            <a:off x="988400" y="1562275"/>
            <a:ext cx="44358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PCBs use etched and plated connections, making automated placement and soldering of components possible and allowing for better control of impedances than wire wrap.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PCBs are cost-effective, offer reliable and consistent trace widths, and are suitable for mass production needs of modern electronics.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PCBs are available in three types: single-sided, double-sided, and multilayer PCBs.</a:t>
            </a:r>
            <a:endParaRPr sz="1600"/>
          </a:p>
        </p:txBody>
      </p:sp>
      <p:pic>
        <p:nvPicPr>
          <p:cNvPr id="242" name="Google Shape;2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75" y="4287149"/>
            <a:ext cx="1622275" cy="6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1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Sided PCB</a:t>
            </a:r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subTitle" idx="1"/>
          </p:nvPr>
        </p:nvSpPr>
        <p:spPr>
          <a:xfrm>
            <a:off x="720000" y="1311600"/>
            <a:ext cx="4020900" cy="19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Single-sided PCBs are commonly used for low frequency operations (&lt; 25 KHz) and use signal cross over wire jumpers.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are simple to design and manufacture and are the least expensive PCBs.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However, they have some limitations and are not suitable for high-frequency operations or more complex circuits.</a:t>
            </a:r>
            <a:endParaRPr sz="1600"/>
          </a:p>
        </p:txBody>
      </p:sp>
      <p:pic>
        <p:nvPicPr>
          <p:cNvPr id="250" name="Google Shape;25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1375" y="0"/>
            <a:ext cx="33226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/>
          <p:nvPr/>
        </p:nvSpPr>
        <p:spPr>
          <a:xfrm>
            <a:off x="406050" y="332625"/>
            <a:ext cx="2794800" cy="46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1"/>
          <p:cNvSpPr txBox="1">
            <a:spLocks noGrp="1"/>
          </p:cNvSpPr>
          <p:nvPr>
            <p:ph type="title" idx="2"/>
          </p:nvPr>
        </p:nvSpPr>
        <p:spPr>
          <a:xfrm>
            <a:off x="4077850" y="534800"/>
            <a:ext cx="45012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Double Sided PCB</a:t>
            </a:r>
            <a:endParaRPr sz="3000"/>
          </a:p>
        </p:txBody>
      </p:sp>
      <p:sp>
        <p:nvSpPr>
          <p:cNvPr id="257" name="Google Shape;257;p31"/>
          <p:cNvSpPr txBox="1">
            <a:spLocks noGrp="1"/>
          </p:cNvSpPr>
          <p:nvPr>
            <p:ph type="subTitle" idx="3"/>
          </p:nvPr>
        </p:nvSpPr>
        <p:spPr>
          <a:xfrm>
            <a:off x="4221575" y="1525650"/>
            <a:ext cx="42906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Double-sided PCBs have signal traces on both sides of the circuit board and plated through vias.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They can support higher-frequency operation if laid out carefully and are more suitable for complex circuits.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However, they also have their limitations and require more effort to manufacture than single-sided PCBs.</a:t>
            </a:r>
            <a:endParaRPr/>
          </a:p>
        </p:txBody>
      </p:sp>
      <p:sp>
        <p:nvSpPr>
          <p:cNvPr id="258" name="Google Shape;258;p31"/>
          <p:cNvSpPr/>
          <p:nvPr/>
        </p:nvSpPr>
        <p:spPr>
          <a:xfrm>
            <a:off x="8227890" y="1112975"/>
            <a:ext cx="351300" cy="351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1"/>
          <p:cNvSpPr/>
          <p:nvPr/>
        </p:nvSpPr>
        <p:spPr>
          <a:xfrm>
            <a:off x="259315" y="3381575"/>
            <a:ext cx="351300" cy="351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1"/>
          <p:cNvSpPr/>
          <p:nvPr/>
        </p:nvSpPr>
        <p:spPr>
          <a:xfrm>
            <a:off x="277125" y="450475"/>
            <a:ext cx="3051300" cy="46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4800"/>
            <a:ext cx="3051275" cy="4576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591" y="960137"/>
            <a:ext cx="2110759" cy="2074278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 txBox="1">
            <a:spLocks noGrp="1"/>
          </p:cNvSpPr>
          <p:nvPr>
            <p:ph type="title"/>
          </p:nvPr>
        </p:nvSpPr>
        <p:spPr>
          <a:xfrm>
            <a:off x="3071725" y="503800"/>
            <a:ext cx="47883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Multi Layer PCB</a:t>
            </a:r>
            <a:endParaRPr sz="3000"/>
          </a:p>
        </p:txBody>
      </p:sp>
      <p:sp>
        <p:nvSpPr>
          <p:cNvPr id="268" name="Google Shape;268;p32"/>
          <p:cNvSpPr txBox="1">
            <a:spLocks noGrp="1"/>
          </p:cNvSpPr>
          <p:nvPr>
            <p:ph type="subTitle" idx="1"/>
          </p:nvPr>
        </p:nvSpPr>
        <p:spPr>
          <a:xfrm>
            <a:off x="1284000" y="1180675"/>
            <a:ext cx="6576000" cy="26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Multilayer PCBs are a stack of alternate layers of copper-clad laminate or core and prepreg that enables control of impedance much more tightly and is absolutely necessary for high-frequency circuits.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They are available in 20 to 30 conducting layers laminated together.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Multilayer PCBs offer better miniaturization, a higher level of integration, and can accommodate more complex circuitry than single-sided or even double-sided PCBs at the cost of increased manufacturing complexity and higher cost.</a:t>
            </a:r>
            <a:endParaRPr/>
          </a:p>
        </p:txBody>
      </p:sp>
      <p:grpSp>
        <p:nvGrpSpPr>
          <p:cNvPr id="269" name="Google Shape;269;p32"/>
          <p:cNvGrpSpPr/>
          <p:nvPr/>
        </p:nvGrpSpPr>
        <p:grpSpPr>
          <a:xfrm>
            <a:off x="-415445" y="-343595"/>
            <a:ext cx="1775683" cy="1775683"/>
            <a:chOff x="-714775" y="-690550"/>
            <a:chExt cx="2141700" cy="2141700"/>
          </a:xfrm>
        </p:grpSpPr>
        <p:sp>
          <p:nvSpPr>
            <p:cNvPr id="270" name="Google Shape;270;p32"/>
            <p:cNvSpPr/>
            <p:nvPr/>
          </p:nvSpPr>
          <p:spPr>
            <a:xfrm>
              <a:off x="-714775" y="-690550"/>
              <a:ext cx="2141700" cy="21417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-484075" y="-459850"/>
              <a:ext cx="1680300" cy="1680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2" name="Google Shape;27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900" y="315551"/>
            <a:ext cx="1732752" cy="6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795550"/>
            <a:ext cx="5525400" cy="13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ank Loan Pitch Deck by Slidesgo">
  <a:themeElements>
    <a:clrScheme name="Simple Light">
      <a:dk1>
        <a:srgbClr val="111010"/>
      </a:dk1>
      <a:lt1>
        <a:srgbClr val="F3F3F3"/>
      </a:lt1>
      <a:dk2>
        <a:srgbClr val="FFD966"/>
      </a:dk2>
      <a:lt2>
        <a:srgbClr val="C9B576"/>
      </a:lt2>
      <a:accent1>
        <a:srgbClr val="9E9D9D"/>
      </a:accent1>
      <a:accent2>
        <a:srgbClr val="43434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01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</Words>
  <Application>Microsoft Office PowerPoint</Application>
  <PresentationFormat>On-screen Show (16:9)</PresentationFormat>
  <Paragraphs>62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Inter Medium</vt:lpstr>
      <vt:lpstr>PT Sans</vt:lpstr>
      <vt:lpstr>Nunito Light</vt:lpstr>
      <vt:lpstr>Anaheim</vt:lpstr>
      <vt:lpstr>JetBrains Mono</vt:lpstr>
      <vt:lpstr>Arial</vt:lpstr>
      <vt:lpstr>Bank Loan Pitch Deck by Slidesgo</vt:lpstr>
      <vt:lpstr>Circuit Boards &amp; PCBs</vt:lpstr>
      <vt:lpstr>Table of contents</vt:lpstr>
      <vt:lpstr>Circuit Board Technologies</vt:lpstr>
      <vt:lpstr>2. Wire-Wrap</vt:lpstr>
      <vt:lpstr>3. Stitch Weld</vt:lpstr>
      <vt:lpstr>4. Printed Circuit   Boards (PCBs)</vt:lpstr>
      <vt:lpstr>Single Sided PCB</vt:lpstr>
      <vt:lpstr>Double Sided PCB</vt:lpstr>
      <vt:lpstr>Multi Layer PCB</vt:lpstr>
      <vt:lpstr>5. Multi-Chip Module (MCM)</vt:lpstr>
      <vt:lpstr>Meet 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 Boards &amp; PCBs</dc:title>
  <cp:lastModifiedBy>PURUSHOTTAM THAKUR</cp:lastModifiedBy>
  <cp:revision>1</cp:revision>
  <dcterms:modified xsi:type="dcterms:W3CDTF">2023-08-14T07:51:21Z</dcterms:modified>
</cp:coreProperties>
</file>